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3.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4.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5.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6.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7.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8.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9.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0.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1.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2.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3.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24.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5.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26.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27.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28.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29.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30.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31.xml" ContentType="application/vnd.openxmlformats-officedocument.theme+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theme/theme32.xml" ContentType="application/vnd.openxmlformats-officedocument.theme+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3.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34.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theme/theme35.xml" ContentType="application/vnd.openxmlformats-officedocument.theme+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theme/theme36.xml" ContentType="application/vnd.openxmlformats-officedocument.theme+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theme/theme37.xml" ContentType="application/vnd.openxmlformats-officedocument.theme+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theme/theme38.xml" ContentType="application/vnd.openxmlformats-officedocument.theme+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theme/theme39.xml" ContentType="application/vnd.openxmlformats-officedocument.theme+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theme/theme40.xml" ContentType="application/vnd.openxmlformats-officedocument.theme+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theme/theme41.xml" ContentType="application/vnd.openxmlformats-officedocument.theme+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theme/theme42.xml" ContentType="application/vnd.openxmlformats-officedocument.theme+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theme/theme43.xml" ContentType="application/vnd.openxmlformats-officedocument.theme+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theme/theme44.xml" ContentType="application/vnd.openxmlformats-officedocument.theme+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theme/theme45.xml" ContentType="application/vnd.openxmlformats-officedocument.theme+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theme/theme46.xml" ContentType="application/vnd.openxmlformats-officedocument.theme+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theme/theme47.xml" ContentType="application/vnd.openxmlformats-officedocument.theme+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theme/theme48.xml" ContentType="application/vnd.openxmlformats-officedocument.theme+xml"/>
  <Override PartName="/ppt/theme/theme4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9" r:id="rId3"/>
    <p:sldMasterId id="2147483749" r:id="rId4"/>
    <p:sldMasterId id="2147483763" r:id="rId5"/>
    <p:sldMasterId id="2147483824" r:id="rId6"/>
    <p:sldMasterId id="2147483850" r:id="rId7"/>
    <p:sldMasterId id="2147483877" r:id="rId8"/>
    <p:sldMasterId id="2147483901" r:id="rId9"/>
    <p:sldMasterId id="2147483927" r:id="rId10"/>
    <p:sldMasterId id="2147483941" r:id="rId11"/>
    <p:sldMasterId id="2147483967" r:id="rId12"/>
    <p:sldMasterId id="2147483980" r:id="rId13"/>
    <p:sldMasterId id="2147483995" r:id="rId14"/>
    <p:sldMasterId id="2147484021" r:id="rId15"/>
    <p:sldMasterId id="2147484059" r:id="rId16"/>
    <p:sldMasterId id="2147484074" r:id="rId17"/>
    <p:sldMasterId id="2147484100" r:id="rId18"/>
    <p:sldMasterId id="2147484115" r:id="rId19"/>
    <p:sldMasterId id="2147484129" r:id="rId20"/>
    <p:sldMasterId id="2147484180" r:id="rId21"/>
    <p:sldMasterId id="2147484195" r:id="rId22"/>
    <p:sldMasterId id="2147484235" r:id="rId23"/>
    <p:sldMasterId id="2147484277" r:id="rId24"/>
    <p:sldMasterId id="2147484292" r:id="rId25"/>
    <p:sldMasterId id="2147484319" r:id="rId26"/>
    <p:sldMasterId id="2147484343" r:id="rId27"/>
    <p:sldMasterId id="2147484355" r:id="rId28"/>
    <p:sldMasterId id="2147484370" r:id="rId29"/>
    <p:sldMasterId id="2147484409" r:id="rId30"/>
    <p:sldMasterId id="2147484447" r:id="rId31"/>
    <p:sldMasterId id="2147484634" r:id="rId32"/>
    <p:sldMasterId id="2147484663" r:id="rId33"/>
    <p:sldMasterId id="2147484690" r:id="rId34"/>
    <p:sldMasterId id="2147484812" r:id="rId35"/>
    <p:sldMasterId id="2147484828" r:id="rId36"/>
    <p:sldMasterId id="2147484951" r:id="rId37"/>
    <p:sldMasterId id="2147484963" r:id="rId38"/>
    <p:sldMasterId id="2147485001" r:id="rId39"/>
    <p:sldMasterId id="2147485013" r:id="rId40"/>
    <p:sldMasterId id="2147485040" r:id="rId41"/>
    <p:sldMasterId id="2147485052" r:id="rId42"/>
    <p:sldMasterId id="2147485065" r:id="rId43"/>
    <p:sldMasterId id="2147485125" r:id="rId44"/>
    <p:sldMasterId id="2147485149" r:id="rId45"/>
    <p:sldMasterId id="2147485161" r:id="rId46"/>
    <p:sldMasterId id="2147485173" r:id="rId47"/>
    <p:sldMasterId id="2147485185" r:id="rId48"/>
  </p:sldMasterIdLst>
  <p:notesMasterIdLst>
    <p:notesMasterId r:id="rId106"/>
  </p:notesMasterIdLst>
  <p:sldIdLst>
    <p:sldId id="257" r:id="rId49"/>
    <p:sldId id="370" r:id="rId50"/>
    <p:sldId id="579" r:id="rId51"/>
    <p:sldId id="580" r:id="rId52"/>
    <p:sldId id="536" r:id="rId53"/>
    <p:sldId id="567" r:id="rId54"/>
    <p:sldId id="581" r:id="rId55"/>
    <p:sldId id="582" r:id="rId56"/>
    <p:sldId id="583" r:id="rId57"/>
    <p:sldId id="584" r:id="rId58"/>
    <p:sldId id="598" r:id="rId59"/>
    <p:sldId id="537" r:id="rId60"/>
    <p:sldId id="265" r:id="rId61"/>
    <p:sldId id="457" r:id="rId62"/>
    <p:sldId id="442" r:id="rId63"/>
    <p:sldId id="445" r:id="rId64"/>
    <p:sldId id="439" r:id="rId65"/>
    <p:sldId id="585" r:id="rId66"/>
    <p:sldId id="504" r:id="rId67"/>
    <p:sldId id="586" r:id="rId68"/>
    <p:sldId id="587" r:id="rId69"/>
    <p:sldId id="588" r:id="rId70"/>
    <p:sldId id="589" r:id="rId71"/>
    <p:sldId id="523" r:id="rId72"/>
    <p:sldId id="549" r:id="rId73"/>
    <p:sldId id="494" r:id="rId74"/>
    <p:sldId id="599" r:id="rId75"/>
    <p:sldId id="556" r:id="rId76"/>
    <p:sldId id="278" r:id="rId77"/>
    <p:sldId id="593" r:id="rId78"/>
    <p:sldId id="498" r:id="rId79"/>
    <p:sldId id="519" r:id="rId80"/>
    <p:sldId id="534" r:id="rId81"/>
    <p:sldId id="287" r:id="rId82"/>
    <p:sldId id="488" r:id="rId83"/>
    <p:sldId id="591" r:id="rId84"/>
    <p:sldId id="592" r:id="rId85"/>
    <p:sldId id="293" r:id="rId86"/>
    <p:sldId id="407" r:id="rId87"/>
    <p:sldId id="337" r:id="rId88"/>
    <p:sldId id="594" r:id="rId89"/>
    <p:sldId id="595" r:id="rId90"/>
    <p:sldId id="572" r:id="rId91"/>
    <p:sldId id="573" r:id="rId92"/>
    <p:sldId id="359" r:id="rId93"/>
    <p:sldId id="295" r:id="rId94"/>
    <p:sldId id="597" r:id="rId95"/>
    <p:sldId id="596" r:id="rId96"/>
    <p:sldId id="542" r:id="rId97"/>
    <p:sldId id="300" r:id="rId98"/>
    <p:sldId id="532" r:id="rId99"/>
    <p:sldId id="349" r:id="rId100"/>
    <p:sldId id="578" r:id="rId101"/>
    <p:sldId id="304" r:id="rId102"/>
    <p:sldId id="574" r:id="rId103"/>
    <p:sldId id="508" r:id="rId104"/>
    <p:sldId id="575" r:id="rId105"/>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438" autoAdjust="0"/>
  </p:normalViewPr>
  <p:slideViewPr>
    <p:cSldViewPr snapToGrid="0" snapToObjects="1">
      <p:cViewPr>
        <p:scale>
          <a:sx n="100" d="100"/>
          <a:sy n="100" d="100"/>
        </p:scale>
        <p:origin x="-294" y="-2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5.xml"/><Relationship Id="rId68" Type="http://schemas.openxmlformats.org/officeDocument/2006/relationships/slide" Target="slides/slide20.xml"/><Relationship Id="rId84" Type="http://schemas.openxmlformats.org/officeDocument/2006/relationships/slide" Target="slides/slide36.xml"/><Relationship Id="rId89"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presProps" Target="presProps.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5.xml"/><Relationship Id="rId58" Type="http://schemas.openxmlformats.org/officeDocument/2006/relationships/slide" Target="slides/slide10.xml"/><Relationship Id="rId66" Type="http://schemas.openxmlformats.org/officeDocument/2006/relationships/slide" Target="slides/slide18.xml"/><Relationship Id="rId74" Type="http://schemas.openxmlformats.org/officeDocument/2006/relationships/slide" Target="slides/slide26.xml"/><Relationship Id="rId79" Type="http://schemas.openxmlformats.org/officeDocument/2006/relationships/slide" Target="slides/slide31.xml"/><Relationship Id="rId87" Type="http://schemas.openxmlformats.org/officeDocument/2006/relationships/slide" Target="slides/slide39.xml"/><Relationship Id="rId102" Type="http://schemas.openxmlformats.org/officeDocument/2006/relationships/slide" Target="slides/slide54.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13.xml"/><Relationship Id="rId82" Type="http://schemas.openxmlformats.org/officeDocument/2006/relationships/slide" Target="slides/slide34.xml"/><Relationship Id="rId90" Type="http://schemas.openxmlformats.org/officeDocument/2006/relationships/slide" Target="slides/slide42.xml"/><Relationship Id="rId95" Type="http://schemas.openxmlformats.org/officeDocument/2006/relationships/slide" Target="slides/slide4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8.xml"/><Relationship Id="rId64" Type="http://schemas.openxmlformats.org/officeDocument/2006/relationships/slide" Target="slides/slide16.xml"/><Relationship Id="rId69" Type="http://schemas.openxmlformats.org/officeDocument/2006/relationships/slide" Target="slides/slide21.xml"/><Relationship Id="rId77" Type="http://schemas.openxmlformats.org/officeDocument/2006/relationships/slide" Target="slides/slide29.xml"/><Relationship Id="rId100" Type="http://schemas.openxmlformats.org/officeDocument/2006/relationships/slide" Target="slides/slide52.xml"/><Relationship Id="rId105"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xml"/><Relationship Id="rId72" Type="http://schemas.openxmlformats.org/officeDocument/2006/relationships/slide" Target="slides/slide24.xml"/><Relationship Id="rId80" Type="http://schemas.openxmlformats.org/officeDocument/2006/relationships/slide" Target="slides/slide32.xml"/><Relationship Id="rId85" Type="http://schemas.openxmlformats.org/officeDocument/2006/relationships/slide" Target="slides/slide37.xml"/><Relationship Id="rId93" Type="http://schemas.openxmlformats.org/officeDocument/2006/relationships/slide" Target="slides/slide45.xml"/><Relationship Id="rId98" Type="http://schemas.openxmlformats.org/officeDocument/2006/relationships/slide" Target="slides/slide5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1.xml"/><Relationship Id="rId67" Type="http://schemas.openxmlformats.org/officeDocument/2006/relationships/slide" Target="slides/slide19.xml"/><Relationship Id="rId103" Type="http://schemas.openxmlformats.org/officeDocument/2006/relationships/slide" Target="slides/slide55.xml"/><Relationship Id="rId108"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6.xml"/><Relationship Id="rId62" Type="http://schemas.openxmlformats.org/officeDocument/2006/relationships/slide" Target="slides/slide14.xml"/><Relationship Id="rId70" Type="http://schemas.openxmlformats.org/officeDocument/2006/relationships/slide" Target="slides/slide22.xml"/><Relationship Id="rId75" Type="http://schemas.openxmlformats.org/officeDocument/2006/relationships/slide" Target="slides/slide27.xml"/><Relationship Id="rId83" Type="http://schemas.openxmlformats.org/officeDocument/2006/relationships/slide" Target="slides/slide35.xml"/><Relationship Id="rId88" Type="http://schemas.openxmlformats.org/officeDocument/2006/relationships/slide" Target="slides/slide40.xml"/><Relationship Id="rId91" Type="http://schemas.openxmlformats.org/officeDocument/2006/relationships/slide" Target="slides/slide43.xml"/><Relationship Id="rId96"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xml"/><Relationship Id="rId57" Type="http://schemas.openxmlformats.org/officeDocument/2006/relationships/slide" Target="slides/slide9.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4.xml"/><Relationship Id="rId60" Type="http://schemas.openxmlformats.org/officeDocument/2006/relationships/slide" Target="slides/slide12.xml"/><Relationship Id="rId65" Type="http://schemas.openxmlformats.org/officeDocument/2006/relationships/slide" Target="slides/slide17.xml"/><Relationship Id="rId73" Type="http://schemas.openxmlformats.org/officeDocument/2006/relationships/slide" Target="slides/slide25.xml"/><Relationship Id="rId78" Type="http://schemas.openxmlformats.org/officeDocument/2006/relationships/slide" Target="slides/slide30.xml"/><Relationship Id="rId81" Type="http://schemas.openxmlformats.org/officeDocument/2006/relationships/slide" Target="slides/slide33.xml"/><Relationship Id="rId86" Type="http://schemas.openxmlformats.org/officeDocument/2006/relationships/slide" Target="slides/slide38.xml"/><Relationship Id="rId94" Type="http://schemas.openxmlformats.org/officeDocument/2006/relationships/slide" Target="slides/slide46.xml"/><Relationship Id="rId99" Type="http://schemas.openxmlformats.org/officeDocument/2006/relationships/slide" Target="slides/slide51.xml"/><Relationship Id="rId101" Type="http://schemas.openxmlformats.org/officeDocument/2006/relationships/slide" Target="slides/slide5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theme" Target="theme/theme1.xml"/><Relationship Id="rId34" Type="http://schemas.openxmlformats.org/officeDocument/2006/relationships/slideMaster" Target="slideMasters/slideMaster34.xml"/><Relationship Id="rId50" Type="http://schemas.openxmlformats.org/officeDocument/2006/relationships/slide" Target="slides/slide2.xml"/><Relationship Id="rId55" Type="http://schemas.openxmlformats.org/officeDocument/2006/relationships/slide" Target="slides/slide7.xml"/><Relationship Id="rId76" Type="http://schemas.openxmlformats.org/officeDocument/2006/relationships/slide" Target="slides/slide28.xml"/><Relationship Id="rId97" Type="http://schemas.openxmlformats.org/officeDocument/2006/relationships/slide" Target="slides/slide49.xml"/><Relationship Id="rId104"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23.xml"/><Relationship Id="rId92" Type="http://schemas.openxmlformats.org/officeDocument/2006/relationships/slide" Target="slides/slide4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lf.org\filedata\data\Afdeling\KOA\Analyseteam\Sp&#248;rgeskemaunders&#248;gelser\2016\1416%20Professionel%20kapital\Dokumenter%20til%20Tage\Udregning%20af%20professionel%20kapital%20PP.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lf.org\filedata\data\Afdeling\KOA\Analyseteam\Sp&#248;rgeskemaunders&#248;gelser\2016\1416%20Professionel%20kapital\Dokumenter%20til%20Tage\Udregning%20af%20professionel%20kapital%20P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2400">
                <a:latin typeface="Calibri" panose="020F0502020204030204" pitchFamily="34" charset="0"/>
              </a:defRPr>
            </a:pPr>
            <a:r>
              <a:rPr lang="da-DK" sz="1800" b="1" i="0" baseline="0">
                <a:effectLst/>
                <a:latin typeface="Calibri" panose="020F0502020204030204" pitchFamily="34" charset="0"/>
              </a:rPr>
              <a:t>Beslutningskapital og Kriterier for kvalitet</a:t>
            </a:r>
            <a:endParaRPr lang="da-DK">
              <a:effectLst/>
              <a:latin typeface="Calibri" panose="020F0502020204030204" pitchFamily="34" charset="0"/>
            </a:endParaRPr>
          </a:p>
        </c:rich>
      </c:tx>
      <c:overlay val="0"/>
    </c:title>
    <c:autoTitleDeleted val="0"/>
    <c:plotArea>
      <c:layout>
        <c:manualLayout>
          <c:layoutTarget val="inner"/>
          <c:xMode val="edge"/>
          <c:yMode val="edge"/>
          <c:x val="6.6362114987941895E-2"/>
          <c:y val="0.20388390857816799"/>
          <c:w val="0.84417255535365798"/>
          <c:h val="0.65143569355042297"/>
        </c:manualLayout>
      </c:layout>
      <c:bubbleChart>
        <c:varyColors val="0"/>
        <c:ser>
          <c:idx val="0"/>
          <c:order val="0"/>
          <c:tx>
            <c:strRef>
              <c:f>'BK X Kri kval'!$B$2</c:f>
              <c:strCache>
                <c:ptCount val="1"/>
                <c:pt idx="0">
                  <c:v>A</c:v>
                </c:pt>
              </c:strCache>
            </c:strRef>
          </c:tx>
          <c:spPr>
            <a:solidFill>
              <a:sysClr val="windowText" lastClr="000000"/>
            </a:solidFill>
            <a:ln w="28575">
              <a:solidFill>
                <a:schemeClr val="tx1"/>
              </a:solidFill>
            </a:ln>
          </c:spPr>
          <c:invertIfNegative val="0"/>
          <c:dLbls>
            <c:dLbl>
              <c:idx val="0"/>
              <c:layout>
                <c:manualLayout>
                  <c:x val="-1.1963088690524501E-2"/>
                  <c:y val="0"/>
                </c:manualLayout>
              </c:layout>
              <c:showLegendKey val="0"/>
              <c:showVal val="0"/>
              <c:showCatName val="0"/>
              <c:showSerName val="1"/>
              <c:showPercent val="0"/>
              <c:showBubbleSize val="0"/>
            </c:dLbl>
            <c:txPr>
              <a:bodyPr/>
              <a:lstStyle/>
              <a:p>
                <a:pPr>
                  <a:defRPr baseline="0"/>
                </a:pPr>
                <a:endParaRPr lang="da-DK"/>
              </a:p>
            </c:txPr>
            <c:showLegendKey val="0"/>
            <c:showVal val="0"/>
            <c:showCatName val="0"/>
            <c:showSerName val="1"/>
            <c:showPercent val="0"/>
            <c:showBubbleSize val="0"/>
            <c:showLeaderLines val="0"/>
          </c:dLbls>
          <c:xVal>
            <c:numRef>
              <c:f>'BK X Kri kval'!$C$2</c:f>
              <c:numCache>
                <c:formatCode>#,##0.00</c:formatCode>
                <c:ptCount val="1"/>
                <c:pt idx="0">
                  <c:v>49.999999998</c:v>
                </c:pt>
              </c:numCache>
            </c:numRef>
          </c:xVal>
          <c:yVal>
            <c:numRef>
              <c:f>'BK X Kri kval'!$D$2</c:f>
              <c:numCache>
                <c:formatCode>#,##0.00</c:formatCode>
                <c:ptCount val="1"/>
                <c:pt idx="0">
                  <c:v>47.368421050000002</c:v>
                </c:pt>
              </c:numCache>
            </c:numRef>
          </c:yVal>
          <c:bubbleSize>
            <c:numLit>
              <c:formatCode>General</c:formatCode>
              <c:ptCount val="1"/>
              <c:pt idx="0">
                <c:v>1</c:v>
              </c:pt>
            </c:numLit>
          </c:bubbleSize>
          <c:bubble3D val="0"/>
        </c:ser>
        <c:ser>
          <c:idx val="1"/>
          <c:order val="1"/>
          <c:tx>
            <c:strRef>
              <c:f>'BK X Kri kval'!$B$3</c:f>
              <c:strCache>
                <c:ptCount val="1"/>
                <c:pt idx="0">
                  <c:v>B</c:v>
                </c:pt>
              </c:strCache>
            </c:strRef>
          </c:tx>
          <c:spPr>
            <a:solidFill>
              <a:schemeClr val="tx1"/>
            </a:solidFill>
            <a:ln w="28575">
              <a:solidFill>
                <a:schemeClr val="tx1"/>
              </a:solidFill>
            </a:ln>
          </c:spPr>
          <c:invertIfNegative val="0"/>
          <c:dLbls>
            <c:dLbl>
              <c:idx val="0"/>
              <c:layout>
                <c:manualLayout>
                  <c:x val="-1.3685372478527399E-2"/>
                  <c:y val="1.4143483974430399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kval'!$C$3</c:f>
              <c:numCache>
                <c:formatCode>#,##0.00</c:formatCode>
                <c:ptCount val="1"/>
                <c:pt idx="0">
                  <c:v>53.833333332000009</c:v>
                </c:pt>
              </c:numCache>
            </c:numRef>
          </c:xVal>
          <c:yVal>
            <c:numRef>
              <c:f>'BK X Kri kval'!$D$3</c:f>
              <c:numCache>
                <c:formatCode>#,##0.00</c:formatCode>
                <c:ptCount val="1"/>
                <c:pt idx="0">
                  <c:v>47.5</c:v>
                </c:pt>
              </c:numCache>
            </c:numRef>
          </c:yVal>
          <c:bubbleSize>
            <c:numLit>
              <c:formatCode>General</c:formatCode>
              <c:ptCount val="1"/>
              <c:pt idx="0">
                <c:v>1</c:v>
              </c:pt>
            </c:numLit>
          </c:bubbleSize>
          <c:bubble3D val="0"/>
        </c:ser>
        <c:ser>
          <c:idx val="2"/>
          <c:order val="2"/>
          <c:tx>
            <c:strRef>
              <c:f>'BK X Kri kval'!$B$4</c:f>
              <c:strCache>
                <c:ptCount val="1"/>
                <c:pt idx="0">
                  <c:v>C</c:v>
                </c:pt>
              </c:strCache>
            </c:strRef>
          </c:tx>
          <c:spPr>
            <a:solidFill>
              <a:schemeClr val="tx1"/>
            </a:solidFill>
            <a:ln w="28575">
              <a:solidFill>
                <a:schemeClr val="tx1"/>
              </a:solidFill>
            </a:ln>
          </c:spPr>
          <c:invertIfNegative val="0"/>
          <c:dLbls>
            <c:dLbl>
              <c:idx val="0"/>
              <c:layout>
                <c:manualLayout>
                  <c:x val="-8.9723165178935207E-3"/>
                  <c:y val="0"/>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kval'!$C$4</c:f>
              <c:numCache>
                <c:formatCode>#,##0.00</c:formatCode>
                <c:ptCount val="1"/>
                <c:pt idx="0">
                  <c:v>57.647058823999998</c:v>
                </c:pt>
              </c:numCache>
            </c:numRef>
          </c:xVal>
          <c:yVal>
            <c:numRef>
              <c:f>'BK X Kri kval'!$D$4</c:f>
              <c:numCache>
                <c:formatCode>#,##0.00</c:formatCode>
                <c:ptCount val="1"/>
                <c:pt idx="0">
                  <c:v>45.58823529</c:v>
                </c:pt>
              </c:numCache>
            </c:numRef>
          </c:yVal>
          <c:bubbleSize>
            <c:numLit>
              <c:formatCode>General</c:formatCode>
              <c:ptCount val="1"/>
              <c:pt idx="0">
                <c:v>1</c:v>
              </c:pt>
            </c:numLit>
          </c:bubbleSize>
          <c:bubble3D val="0"/>
        </c:ser>
        <c:ser>
          <c:idx val="3"/>
          <c:order val="3"/>
          <c:tx>
            <c:strRef>
              <c:f>'BK X Kri kval'!$B$5</c:f>
              <c:strCache>
                <c:ptCount val="1"/>
                <c:pt idx="0">
                  <c:v>D</c:v>
                </c:pt>
              </c:strCache>
            </c:strRef>
          </c:tx>
          <c:spPr>
            <a:solidFill>
              <a:schemeClr val="tx1"/>
            </a:solidFill>
            <a:ln w="28575">
              <a:solidFill>
                <a:schemeClr val="tx1"/>
              </a:solidFill>
            </a:ln>
          </c:spPr>
          <c:invertIfNegative val="0"/>
          <c:dLbls>
            <c:dLbl>
              <c:idx val="0"/>
              <c:layout>
                <c:manualLayout>
                  <c:x val="-4.3781231024347403E-2"/>
                  <c:y val="-1.7931789679050399E-4"/>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kval'!$C$5</c:f>
              <c:numCache>
                <c:formatCode>#,##0.00</c:formatCode>
                <c:ptCount val="1"/>
                <c:pt idx="0">
                  <c:v>53.461538462</c:v>
                </c:pt>
              </c:numCache>
            </c:numRef>
          </c:xVal>
          <c:yVal>
            <c:numRef>
              <c:f>'BK X Kri kval'!$D$5</c:f>
              <c:numCache>
                <c:formatCode>#,##0.00</c:formatCode>
                <c:ptCount val="1"/>
                <c:pt idx="0">
                  <c:v>45.19230769</c:v>
                </c:pt>
              </c:numCache>
            </c:numRef>
          </c:yVal>
          <c:bubbleSize>
            <c:numLit>
              <c:formatCode>General</c:formatCode>
              <c:ptCount val="1"/>
              <c:pt idx="0">
                <c:v>1</c:v>
              </c:pt>
            </c:numLit>
          </c:bubbleSize>
          <c:bubble3D val="0"/>
        </c:ser>
        <c:ser>
          <c:idx val="4"/>
          <c:order val="4"/>
          <c:tx>
            <c:strRef>
              <c:f>'BK X Kri kval'!$B$6</c:f>
              <c:strCache>
                <c:ptCount val="1"/>
                <c:pt idx="0">
                  <c:v>E</c:v>
                </c:pt>
              </c:strCache>
            </c:strRef>
          </c:tx>
          <c:spPr>
            <a:solidFill>
              <a:schemeClr val="tx1"/>
            </a:solidFill>
            <a:ln w="28575">
              <a:solidFill>
                <a:schemeClr val="tx1"/>
              </a:solidFill>
            </a:ln>
          </c:spPr>
          <c:invertIfNegative val="0"/>
          <c:dLbls>
            <c:dLbl>
              <c:idx val="0"/>
              <c:layout>
                <c:manualLayout>
                  <c:x val="-8.9723442155654302E-3"/>
                  <c:y val="-4.2414659854180499E-3"/>
                </c:manualLayout>
              </c:layout>
              <c:showLegendKey val="0"/>
              <c:showVal val="0"/>
              <c:showCatName val="0"/>
              <c:showSerName val="1"/>
              <c:showPercent val="0"/>
              <c:showBubbleSize val="0"/>
            </c:dLbl>
            <c:txPr>
              <a:bodyPr/>
              <a:lstStyle/>
              <a:p>
                <a:pPr>
                  <a:defRPr baseline="0"/>
                </a:pPr>
                <a:endParaRPr lang="da-DK"/>
              </a:p>
            </c:txPr>
            <c:showLegendKey val="0"/>
            <c:showVal val="0"/>
            <c:showCatName val="0"/>
            <c:showSerName val="1"/>
            <c:showPercent val="0"/>
            <c:showBubbleSize val="0"/>
            <c:showLeaderLines val="0"/>
          </c:dLbls>
          <c:xVal>
            <c:numRef>
              <c:f>'BK X Kri kval'!$C$6</c:f>
              <c:numCache>
                <c:formatCode>#,##0.00</c:formatCode>
                <c:ptCount val="1"/>
                <c:pt idx="0">
                  <c:v>55.833333334000002</c:v>
                </c:pt>
              </c:numCache>
            </c:numRef>
          </c:xVal>
          <c:yVal>
            <c:numRef>
              <c:f>'BK X Kri kval'!$D$6</c:f>
              <c:numCache>
                <c:formatCode>#,##0.00</c:formatCode>
                <c:ptCount val="1"/>
                <c:pt idx="0">
                  <c:v>45.833333330000002</c:v>
                </c:pt>
              </c:numCache>
            </c:numRef>
          </c:yVal>
          <c:bubbleSize>
            <c:numLit>
              <c:formatCode>General</c:formatCode>
              <c:ptCount val="1"/>
              <c:pt idx="0">
                <c:v>1</c:v>
              </c:pt>
            </c:numLit>
          </c:bubbleSize>
          <c:bubble3D val="0"/>
        </c:ser>
        <c:ser>
          <c:idx val="5"/>
          <c:order val="5"/>
          <c:tx>
            <c:strRef>
              <c:f>'BK X Kri kval'!$B$7</c:f>
              <c:strCache>
                <c:ptCount val="1"/>
                <c:pt idx="0">
                  <c:v>F</c:v>
                </c:pt>
              </c:strCache>
            </c:strRef>
          </c:tx>
          <c:spPr>
            <a:solidFill>
              <a:schemeClr val="tx1"/>
            </a:solidFill>
            <a:ln w="28575">
              <a:solidFill>
                <a:schemeClr val="tx1"/>
              </a:solidFill>
            </a:ln>
          </c:spPr>
          <c:invertIfNegative val="0"/>
          <c:dLbls>
            <c:dLbl>
              <c:idx val="0"/>
              <c:layout>
                <c:manualLayout>
                  <c:x val="-1.1963088690524501E-2"/>
                  <c:y val="2.47904233228303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kval'!$C$7</c:f>
              <c:numCache>
                <c:formatCode>#,##0.00</c:formatCode>
                <c:ptCount val="1"/>
                <c:pt idx="0">
                  <c:v>50.714285715999999</c:v>
                </c:pt>
              </c:numCache>
            </c:numRef>
          </c:xVal>
          <c:yVal>
            <c:numRef>
              <c:f>'BK X Kri kval'!$D$7</c:f>
              <c:numCache>
                <c:formatCode>#,##0.00</c:formatCode>
                <c:ptCount val="1"/>
                <c:pt idx="0">
                  <c:v>40.47619048</c:v>
                </c:pt>
              </c:numCache>
            </c:numRef>
          </c:yVal>
          <c:bubbleSize>
            <c:numLit>
              <c:formatCode>General</c:formatCode>
              <c:ptCount val="1"/>
              <c:pt idx="0">
                <c:v>1</c:v>
              </c:pt>
            </c:numLit>
          </c:bubbleSize>
          <c:bubble3D val="0"/>
        </c:ser>
        <c:ser>
          <c:idx val="6"/>
          <c:order val="6"/>
          <c:tx>
            <c:strRef>
              <c:f>'BK X Kri kval'!$B$8</c:f>
              <c:strCache>
                <c:ptCount val="1"/>
                <c:pt idx="0">
                  <c:v>G</c:v>
                </c:pt>
              </c:strCache>
            </c:strRef>
          </c:tx>
          <c:spPr>
            <a:solidFill>
              <a:schemeClr val="tx1"/>
            </a:solidFill>
            <a:ln w="28575">
              <a:solidFill>
                <a:schemeClr val="tx1"/>
              </a:solidFill>
            </a:ln>
          </c:spPr>
          <c:invertIfNegative val="0"/>
          <c:dLbls>
            <c:dLbl>
              <c:idx val="0"/>
              <c:layout>
                <c:manualLayout>
                  <c:x val="-1.1974691732852399E-2"/>
                  <c:y val="-7.1865095559886603E-3"/>
                </c:manualLayout>
              </c:layout>
              <c:showLegendKey val="0"/>
              <c:showVal val="0"/>
              <c:showCatName val="0"/>
              <c:showSerName val="1"/>
              <c:showPercent val="0"/>
              <c:showBubbleSize val="0"/>
            </c:dLbl>
            <c:spPr>
              <a:noFill/>
            </c:spPr>
            <c:showLegendKey val="0"/>
            <c:showVal val="0"/>
            <c:showCatName val="0"/>
            <c:showSerName val="1"/>
            <c:showPercent val="0"/>
            <c:showBubbleSize val="0"/>
            <c:showLeaderLines val="0"/>
          </c:dLbls>
          <c:xVal>
            <c:numRef>
              <c:f>'BK X Kri kval'!$C$8</c:f>
              <c:numCache>
                <c:formatCode>#,##0.00</c:formatCode>
                <c:ptCount val="1"/>
                <c:pt idx="0">
                  <c:v>60.666666667999998</c:v>
                </c:pt>
              </c:numCache>
            </c:numRef>
          </c:xVal>
          <c:yVal>
            <c:numRef>
              <c:f>'BK X Kri kval'!$D$8</c:f>
              <c:numCache>
                <c:formatCode>#,##0.00</c:formatCode>
                <c:ptCount val="1"/>
                <c:pt idx="0">
                  <c:v>51.666666669999998</c:v>
                </c:pt>
              </c:numCache>
            </c:numRef>
          </c:yVal>
          <c:bubbleSize>
            <c:numLit>
              <c:formatCode>General</c:formatCode>
              <c:ptCount val="1"/>
              <c:pt idx="0">
                <c:v>1</c:v>
              </c:pt>
            </c:numLit>
          </c:bubbleSize>
          <c:bubble3D val="0"/>
        </c:ser>
        <c:ser>
          <c:idx val="7"/>
          <c:order val="7"/>
          <c:tx>
            <c:strRef>
              <c:f>'BK X Kri kval'!$B$9</c:f>
              <c:strCache>
                <c:ptCount val="1"/>
                <c:pt idx="0">
                  <c:v>H</c:v>
                </c:pt>
              </c:strCache>
            </c:strRef>
          </c:tx>
          <c:spPr>
            <a:solidFill>
              <a:schemeClr val="tx1"/>
            </a:solidFill>
            <a:ln w="28575">
              <a:solidFill>
                <a:schemeClr val="tx1"/>
              </a:solidFill>
            </a:ln>
          </c:spPr>
          <c:invertIfNegative val="0"/>
          <c:dLbls>
            <c:dLbl>
              <c:idx val="0"/>
              <c:layout>
                <c:manualLayout>
                  <c:x val="-1.4953860863155701E-2"/>
                  <c:y val="1.4874253993698201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kval'!$C$9</c:f>
              <c:numCache>
                <c:formatCode>#,##0.00</c:formatCode>
                <c:ptCount val="1"/>
                <c:pt idx="0">
                  <c:v>56.764705884000001</c:v>
                </c:pt>
              </c:numCache>
            </c:numRef>
          </c:xVal>
          <c:yVal>
            <c:numRef>
              <c:f>'BK X Kri kval'!$D$9</c:f>
              <c:numCache>
                <c:formatCode>#,##0.00</c:formatCode>
                <c:ptCount val="1"/>
                <c:pt idx="0">
                  <c:v>44.117647059999868</c:v>
                </c:pt>
              </c:numCache>
            </c:numRef>
          </c:yVal>
          <c:bubbleSize>
            <c:numLit>
              <c:formatCode>General</c:formatCode>
              <c:ptCount val="1"/>
              <c:pt idx="0">
                <c:v>1</c:v>
              </c:pt>
            </c:numLit>
          </c:bubbleSize>
          <c:bubble3D val="0"/>
        </c:ser>
        <c:ser>
          <c:idx val="8"/>
          <c:order val="8"/>
          <c:tx>
            <c:strRef>
              <c:f>'BK X Kri kval'!$B$10</c:f>
              <c:strCache>
                <c:ptCount val="1"/>
                <c:pt idx="0">
                  <c:v>J</c:v>
                </c:pt>
              </c:strCache>
            </c:strRef>
          </c:tx>
          <c:spPr>
            <a:solidFill>
              <a:schemeClr val="tx1"/>
            </a:solidFill>
            <a:ln w="25400">
              <a:solidFill>
                <a:schemeClr val="tx1"/>
              </a:solidFill>
            </a:ln>
          </c:spPr>
          <c:invertIfNegative val="0"/>
          <c:dPt>
            <c:idx val="0"/>
            <c:invertIfNegative val="0"/>
            <c:bubble3D val="0"/>
            <c:spPr>
              <a:solidFill>
                <a:schemeClr val="tx1"/>
              </a:solidFill>
              <a:ln w="28575">
                <a:solidFill>
                  <a:schemeClr val="tx1"/>
                </a:solidFill>
              </a:ln>
            </c:spPr>
          </c:dPt>
          <c:dLbls>
            <c:dLbl>
              <c:idx val="0"/>
              <c:layout>
                <c:manualLayout>
                  <c:x val="-1.7944633035786899E-2"/>
                  <c:y val="1.9832338658264299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kval'!$C$10</c:f>
              <c:numCache>
                <c:formatCode>#,##0.00</c:formatCode>
                <c:ptCount val="1"/>
                <c:pt idx="0">
                  <c:v>64.821428569999981</c:v>
                </c:pt>
              </c:numCache>
            </c:numRef>
          </c:xVal>
          <c:yVal>
            <c:numRef>
              <c:f>'BK X Kri kval'!$D$10</c:f>
              <c:numCache>
                <c:formatCode>#,##0.00</c:formatCode>
                <c:ptCount val="1"/>
                <c:pt idx="0">
                  <c:v>61.607142860000003</c:v>
                </c:pt>
              </c:numCache>
            </c:numRef>
          </c:yVal>
          <c:bubbleSize>
            <c:numLit>
              <c:formatCode>General</c:formatCode>
              <c:ptCount val="1"/>
              <c:pt idx="0">
                <c:v>1</c:v>
              </c:pt>
            </c:numLit>
          </c:bubbleSize>
          <c:bubble3D val="0"/>
        </c:ser>
        <c:ser>
          <c:idx val="9"/>
          <c:order val="9"/>
          <c:tx>
            <c:strRef>
              <c:f>'BK X Kri kval'!$B$11</c:f>
              <c:strCache>
                <c:ptCount val="1"/>
                <c:pt idx="0">
                  <c:v>K</c:v>
                </c:pt>
              </c:strCache>
            </c:strRef>
          </c:tx>
          <c:spPr>
            <a:solidFill>
              <a:schemeClr val="tx1"/>
            </a:solidFill>
            <a:ln w="28575">
              <a:solidFill>
                <a:schemeClr val="tx1"/>
              </a:solidFill>
            </a:ln>
          </c:spPr>
          <c:invertIfNegative val="0"/>
          <c:dLbls>
            <c:dLbl>
              <c:idx val="0"/>
              <c:layout>
                <c:manualLayout>
                  <c:x val="-1.1963088690524501E-2"/>
                  <c:y val="-1.23952116614151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kval'!$C$11</c:f>
              <c:numCache>
                <c:formatCode>#,##0.00</c:formatCode>
                <c:ptCount val="1"/>
                <c:pt idx="0">
                  <c:v>53.863636364000001</c:v>
                </c:pt>
              </c:numCache>
            </c:numRef>
          </c:xVal>
          <c:yVal>
            <c:numRef>
              <c:f>'BK X Kri kval'!$D$11</c:f>
              <c:numCache>
                <c:formatCode>#,##0.00</c:formatCode>
                <c:ptCount val="1"/>
                <c:pt idx="0">
                  <c:v>42.045454550000002</c:v>
                </c:pt>
              </c:numCache>
            </c:numRef>
          </c:yVal>
          <c:bubbleSize>
            <c:numLit>
              <c:formatCode>General</c:formatCode>
              <c:ptCount val="1"/>
              <c:pt idx="0">
                <c:v>1</c:v>
              </c:pt>
            </c:numLit>
          </c:bubbleSize>
          <c:bubble3D val="0"/>
        </c:ser>
        <c:ser>
          <c:idx val="10"/>
          <c:order val="10"/>
          <c:tx>
            <c:strRef>
              <c:f>'BK X Kri kval'!$B$12</c:f>
              <c:strCache>
                <c:ptCount val="1"/>
                <c:pt idx="0">
                  <c:v>L</c:v>
                </c:pt>
              </c:strCache>
            </c:strRef>
          </c:tx>
          <c:spPr>
            <a:solidFill>
              <a:schemeClr val="tx1"/>
            </a:solidFill>
            <a:ln w="28575">
              <a:solidFill>
                <a:schemeClr val="tx1"/>
              </a:solidFill>
            </a:ln>
          </c:spPr>
          <c:invertIfNegative val="0"/>
          <c:dLbls>
            <c:dLbl>
              <c:idx val="0"/>
              <c:layout>
                <c:manualLayout>
                  <c:x val="-8.1227723751558598E-3"/>
                  <c:y val="-1.21516018322269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kval'!$C$12</c:f>
              <c:numCache>
                <c:formatCode>#,##0.00</c:formatCode>
                <c:ptCount val="1"/>
                <c:pt idx="0">
                  <c:v>48.529411766000003</c:v>
                </c:pt>
              </c:numCache>
            </c:numRef>
          </c:xVal>
          <c:yVal>
            <c:numRef>
              <c:f>'BK X Kri kval'!$D$12</c:f>
              <c:numCache>
                <c:formatCode>#,##0.00</c:formatCode>
                <c:ptCount val="1"/>
                <c:pt idx="0">
                  <c:v>36.764705880000001</c:v>
                </c:pt>
              </c:numCache>
            </c:numRef>
          </c:yVal>
          <c:bubbleSize>
            <c:numLit>
              <c:formatCode>General</c:formatCode>
              <c:ptCount val="1"/>
              <c:pt idx="0">
                <c:v>1</c:v>
              </c:pt>
            </c:numLit>
          </c:bubbleSize>
          <c:bubble3D val="0"/>
        </c:ser>
        <c:ser>
          <c:idx val="11"/>
          <c:order val="11"/>
          <c:tx>
            <c:strRef>
              <c:f>'BK X Kri kval'!$B$13</c:f>
              <c:strCache>
                <c:ptCount val="1"/>
                <c:pt idx="0">
                  <c:v>M</c:v>
                </c:pt>
              </c:strCache>
            </c:strRef>
          </c:tx>
          <c:spPr>
            <a:noFill/>
            <a:ln w="25400">
              <a:solidFill>
                <a:schemeClr val="tx1"/>
              </a:solidFill>
            </a:ln>
          </c:spPr>
          <c:invertIfNegative val="0"/>
          <c:dPt>
            <c:idx val="0"/>
            <c:invertIfNegative val="0"/>
            <c:bubble3D val="0"/>
            <c:spPr>
              <a:solidFill>
                <a:schemeClr val="tx1"/>
              </a:solidFill>
              <a:ln w="28575">
                <a:solidFill>
                  <a:schemeClr val="tx1"/>
                </a:solidFill>
              </a:ln>
            </c:spPr>
          </c:dPt>
          <c:dLbls>
            <c:dLbl>
              <c:idx val="0"/>
              <c:layout>
                <c:manualLayout>
                  <c:x val="-1.1963088690524501E-2"/>
                  <c:y val="9.9161693291320106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kval'!$C$13</c:f>
              <c:numCache>
                <c:formatCode>#,##0.00</c:formatCode>
                <c:ptCount val="1"/>
                <c:pt idx="0">
                  <c:v>61.071428569999988</c:v>
                </c:pt>
              </c:numCache>
            </c:numRef>
          </c:xVal>
          <c:yVal>
            <c:numRef>
              <c:f>'BK X Kri kval'!$D$13</c:f>
              <c:numCache>
                <c:formatCode>#,##0.00</c:formatCode>
                <c:ptCount val="1"/>
                <c:pt idx="0">
                  <c:v>58.035714290000001</c:v>
                </c:pt>
              </c:numCache>
            </c:numRef>
          </c:yVal>
          <c:bubbleSize>
            <c:numLit>
              <c:formatCode>General</c:formatCode>
              <c:ptCount val="1"/>
              <c:pt idx="0">
                <c:v>1</c:v>
              </c:pt>
            </c:numLit>
          </c:bubbleSize>
          <c:bubble3D val="0"/>
        </c:ser>
        <c:ser>
          <c:idx val="12"/>
          <c:order val="12"/>
          <c:tx>
            <c:strRef>
              <c:f>'BK X Kri kval'!$B$14</c:f>
              <c:strCache>
                <c:ptCount val="1"/>
                <c:pt idx="0">
                  <c:v>N</c:v>
                </c:pt>
              </c:strCache>
            </c:strRef>
          </c:tx>
          <c:spPr>
            <a:solidFill>
              <a:schemeClr val="tx1"/>
            </a:solidFill>
            <a:ln w="28575">
              <a:solidFill>
                <a:schemeClr val="tx1"/>
              </a:solidFill>
            </a:ln>
          </c:spPr>
          <c:invertIfNegative val="0"/>
          <c:dLbls>
            <c:dLbl>
              <c:idx val="0"/>
              <c:layout>
                <c:manualLayout>
                  <c:x val="-1.1963088690524501E-2"/>
                  <c:y val="-1.4874253993698201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kval'!$C$14</c:f>
              <c:numCache>
                <c:formatCode>#,##0.00</c:formatCode>
                <c:ptCount val="1"/>
                <c:pt idx="0">
                  <c:v>73.088235291999979</c:v>
                </c:pt>
              </c:numCache>
            </c:numRef>
          </c:xVal>
          <c:yVal>
            <c:numRef>
              <c:f>'BK X Kri kval'!$D$14</c:f>
              <c:numCache>
                <c:formatCode>#,##0.00</c:formatCode>
                <c:ptCount val="1"/>
                <c:pt idx="0">
                  <c:v>77.205882349999783</c:v>
                </c:pt>
              </c:numCache>
            </c:numRef>
          </c:yVal>
          <c:bubbleSize>
            <c:numLit>
              <c:formatCode>General</c:formatCode>
              <c:ptCount val="1"/>
              <c:pt idx="0">
                <c:v>1</c:v>
              </c:pt>
            </c:numLit>
          </c:bubbleSize>
          <c:bubble3D val="0"/>
        </c:ser>
        <c:ser>
          <c:idx val="13"/>
          <c:order val="13"/>
          <c:tx>
            <c:strRef>
              <c:f>'BK X Kri kval'!$B$15</c:f>
              <c:strCache>
                <c:ptCount val="1"/>
                <c:pt idx="0">
                  <c:v>O</c:v>
                </c:pt>
              </c:strCache>
            </c:strRef>
          </c:tx>
          <c:spPr>
            <a:solidFill>
              <a:schemeClr val="tx1"/>
            </a:solidFill>
            <a:ln w="28575">
              <a:solidFill>
                <a:schemeClr val="tx1"/>
              </a:solidFill>
            </a:ln>
          </c:spPr>
          <c:invertIfNegative val="0"/>
          <c:dLbls>
            <c:dLbl>
              <c:idx val="0"/>
              <c:layout>
                <c:manualLayout>
                  <c:x val="-2.0715848196123599E-2"/>
                  <c:y val="-2.6266301606081399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kval'!$C$15</c:f>
              <c:numCache>
                <c:formatCode>#,##0.00</c:formatCode>
                <c:ptCount val="1"/>
                <c:pt idx="0">
                  <c:v>58.958333334000002</c:v>
                </c:pt>
              </c:numCache>
            </c:numRef>
          </c:xVal>
          <c:yVal>
            <c:numRef>
              <c:f>'BK X Kri kval'!$D$15</c:f>
              <c:numCache>
                <c:formatCode>#,##0.00</c:formatCode>
                <c:ptCount val="1"/>
                <c:pt idx="0">
                  <c:v>51.04166666999987</c:v>
                </c:pt>
              </c:numCache>
            </c:numRef>
          </c:yVal>
          <c:bubbleSize>
            <c:numLit>
              <c:formatCode>General</c:formatCode>
              <c:ptCount val="1"/>
              <c:pt idx="0">
                <c:v>1</c:v>
              </c:pt>
            </c:numLit>
          </c:bubbleSize>
          <c:bubble3D val="0"/>
        </c:ser>
        <c:ser>
          <c:idx val="14"/>
          <c:order val="14"/>
          <c:tx>
            <c:strRef>
              <c:f>'BK X Kri kval'!$B$16</c:f>
              <c:strCache>
                <c:ptCount val="1"/>
                <c:pt idx="0">
                  <c:v>P</c:v>
                </c:pt>
              </c:strCache>
            </c:strRef>
          </c:tx>
          <c:spPr>
            <a:solidFill>
              <a:schemeClr val="tx1"/>
            </a:solidFill>
            <a:ln w="25400">
              <a:solidFill>
                <a:schemeClr val="tx1"/>
              </a:solidFill>
            </a:ln>
          </c:spPr>
          <c:invertIfNegative val="0"/>
          <c:dLbls>
            <c:dLbl>
              <c:idx val="0"/>
              <c:layout>
                <c:manualLayout>
                  <c:x val="-8.9723165178934201E-3"/>
                  <c:y val="-4.9580846645660504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kval'!$C$16</c:f>
              <c:numCache>
                <c:formatCode>#,##0.00</c:formatCode>
                <c:ptCount val="1"/>
                <c:pt idx="0">
                  <c:v>0</c:v>
                </c:pt>
              </c:numCache>
            </c:numRef>
          </c:xVal>
          <c:yVal>
            <c:numRef>
              <c:f>'BK X Kri kval'!$D$16</c:f>
              <c:numCache>
                <c:formatCode>#,##0.00</c:formatCode>
                <c:ptCount val="1"/>
                <c:pt idx="0">
                  <c:v>0</c:v>
                </c:pt>
              </c:numCache>
            </c:numRef>
          </c:yVal>
          <c:bubbleSize>
            <c:numLit>
              <c:formatCode>General</c:formatCode>
              <c:ptCount val="1"/>
              <c:pt idx="0">
                <c:v>1</c:v>
              </c:pt>
            </c:numLit>
          </c:bubbleSize>
          <c:bubble3D val="0"/>
        </c:ser>
        <c:ser>
          <c:idx val="15"/>
          <c:order val="15"/>
          <c:tx>
            <c:strRef>
              <c:f>'BK X Kri kval'!$B$17</c:f>
              <c:strCache>
                <c:ptCount val="1"/>
                <c:pt idx="0">
                  <c:v>R</c:v>
                </c:pt>
              </c:strCache>
            </c:strRef>
          </c:tx>
          <c:spPr>
            <a:solidFill>
              <a:schemeClr val="tx1"/>
            </a:solidFill>
            <a:ln w="25400">
              <a:solidFill>
                <a:schemeClr val="tx1"/>
              </a:solidFill>
            </a:ln>
          </c:spPr>
          <c:invertIfNegative val="0"/>
          <c:dPt>
            <c:idx val="0"/>
            <c:invertIfNegative val="0"/>
            <c:bubble3D val="0"/>
            <c:spPr>
              <a:solidFill>
                <a:schemeClr val="tx1"/>
              </a:solidFill>
              <a:ln w="28575">
                <a:solidFill>
                  <a:schemeClr val="tx1"/>
                </a:solidFill>
              </a:ln>
            </c:spPr>
          </c:dPt>
          <c:dLbls>
            <c:dLbl>
              <c:idx val="0"/>
              <c:layout>
                <c:manualLayout>
                  <c:x val="-2.0935405208417999E-2"/>
                  <c:y val="-2.2311380990547199E-2"/>
                </c:manualLayout>
              </c:layout>
              <c:spPr/>
              <c:txPr>
                <a:bodyPr/>
                <a:lstStyle/>
                <a:p>
                  <a:pPr>
                    <a:defRPr/>
                  </a:pPr>
                  <a:endParaRPr lang="da-DK"/>
                </a:p>
              </c:txPr>
              <c:showLegendKey val="0"/>
              <c:showVal val="0"/>
              <c:showCatName val="0"/>
              <c:showSerName val="1"/>
              <c:showPercent val="0"/>
              <c:showBubbleSize val="0"/>
            </c:dLbl>
            <c:showLegendKey val="0"/>
            <c:showVal val="1"/>
            <c:showCatName val="0"/>
            <c:showSerName val="0"/>
            <c:showPercent val="0"/>
            <c:showBubbleSize val="0"/>
            <c:showLeaderLines val="0"/>
          </c:dLbls>
          <c:xVal>
            <c:numRef>
              <c:f>'BK X Kri kval'!$C$17</c:f>
              <c:numCache>
                <c:formatCode>#,##0.00</c:formatCode>
                <c:ptCount val="1"/>
                <c:pt idx="0">
                  <c:v>0</c:v>
                </c:pt>
              </c:numCache>
            </c:numRef>
          </c:xVal>
          <c:yVal>
            <c:numRef>
              <c:f>'BK X Kri kval'!$D$17</c:f>
              <c:numCache>
                <c:formatCode>#,##0.00</c:formatCode>
                <c:ptCount val="1"/>
                <c:pt idx="0">
                  <c:v>0</c:v>
                </c:pt>
              </c:numCache>
            </c:numRef>
          </c:yVal>
          <c:bubbleSize>
            <c:numLit>
              <c:formatCode>General</c:formatCode>
              <c:ptCount val="1"/>
              <c:pt idx="0">
                <c:v>1</c:v>
              </c:pt>
            </c:numLit>
          </c:bubbleSize>
          <c:bubble3D val="0"/>
        </c:ser>
        <c:ser>
          <c:idx val="16"/>
          <c:order val="16"/>
          <c:tx>
            <c:strRef>
              <c:f>'BK X Kri kval'!$B$18</c:f>
              <c:strCache>
                <c:ptCount val="1"/>
                <c:pt idx="0">
                  <c:v>S</c:v>
                </c:pt>
              </c:strCache>
            </c:strRef>
          </c:tx>
          <c:spPr>
            <a:solidFill>
              <a:schemeClr val="tx1"/>
            </a:solidFill>
            <a:ln w="25400">
              <a:solidFill>
                <a:schemeClr val="tx1"/>
              </a:solidFill>
            </a:ln>
          </c:spPr>
          <c:invertIfNegative val="0"/>
          <c:dPt>
            <c:idx val="0"/>
            <c:invertIfNegative val="0"/>
            <c:bubble3D val="0"/>
            <c:spPr>
              <a:solidFill>
                <a:schemeClr val="tx1"/>
              </a:solidFill>
              <a:ln w="28575">
                <a:solidFill>
                  <a:schemeClr val="tx1"/>
                </a:solidFill>
              </a:ln>
            </c:spPr>
          </c:dPt>
          <c:dLbls>
            <c:dLbl>
              <c:idx val="0"/>
              <c:layout>
                <c:manualLayout>
                  <c:x val="-1.0467702604208901E-2"/>
                  <c:y val="4.9580846645660504E-3"/>
                </c:manualLayout>
              </c:layout>
              <c:tx>
                <c:rich>
                  <a:bodyPr/>
                  <a:lstStyle/>
                  <a:p>
                    <a:r>
                      <a:rPr lang="en-US" b="0"/>
                      <a:t>S</a:t>
                    </a:r>
                  </a:p>
                </c:rich>
              </c:tx>
              <c:showLegendKey val="0"/>
              <c:showVal val="0"/>
              <c:showCatName val="0"/>
              <c:showSerName val="1"/>
              <c:showPercent val="0"/>
              <c:showBubbleSize val="0"/>
            </c:dLbl>
            <c:numFmt formatCode="General" sourceLinked="0"/>
            <c:txPr>
              <a:bodyPr/>
              <a:lstStyle/>
              <a:p>
                <a:pPr>
                  <a:defRPr b="1" i="0" baseline="0">
                    <a:solidFill>
                      <a:schemeClr val="tx1"/>
                    </a:solidFill>
                  </a:defRPr>
                </a:pPr>
                <a:endParaRPr lang="da-DK"/>
              </a:p>
            </c:txPr>
            <c:showLegendKey val="0"/>
            <c:showVal val="0"/>
            <c:showCatName val="0"/>
            <c:showSerName val="1"/>
            <c:showPercent val="0"/>
            <c:showBubbleSize val="0"/>
            <c:showLeaderLines val="0"/>
          </c:dLbls>
          <c:xVal>
            <c:numRef>
              <c:f>'BK X Kri kval'!$C$18</c:f>
              <c:numCache>
                <c:formatCode>#,##0.00</c:formatCode>
                <c:ptCount val="1"/>
                <c:pt idx="0">
                  <c:v>0</c:v>
                </c:pt>
              </c:numCache>
            </c:numRef>
          </c:xVal>
          <c:yVal>
            <c:numRef>
              <c:f>'BK X Kri kval'!$D$18</c:f>
              <c:numCache>
                <c:formatCode>#,##0.00</c:formatCode>
                <c:ptCount val="1"/>
                <c:pt idx="0">
                  <c:v>0</c:v>
                </c:pt>
              </c:numCache>
            </c:numRef>
          </c:yVal>
          <c:bubbleSize>
            <c:numLit>
              <c:formatCode>General</c:formatCode>
              <c:ptCount val="1"/>
              <c:pt idx="0">
                <c:v>1</c:v>
              </c:pt>
            </c:numLit>
          </c:bubbleSize>
          <c:bubble3D val="0"/>
        </c:ser>
        <c:ser>
          <c:idx val="17"/>
          <c:order val="17"/>
          <c:tx>
            <c:strRef>
              <c:f>'BK X Kri kval'!$B$19</c:f>
              <c:strCache>
                <c:ptCount val="1"/>
                <c:pt idx="0">
                  <c:v>T</c:v>
                </c:pt>
              </c:strCache>
            </c:strRef>
          </c:tx>
          <c:spPr>
            <a:solidFill>
              <a:schemeClr val="tx1"/>
            </a:solidFill>
            <a:ln w="25400">
              <a:solidFill>
                <a:schemeClr val="tx1"/>
              </a:solidFill>
            </a:ln>
          </c:spPr>
          <c:invertIfNegative val="0"/>
          <c:dLbls>
            <c:dLbl>
              <c:idx val="0"/>
              <c:layout>
                <c:manualLayout>
                  <c:x val="-1.4953860863155701E-2"/>
                  <c:y val="1.7353296325981201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kval'!$C$19</c:f>
              <c:numCache>
                <c:formatCode>#,##0.00</c:formatCode>
                <c:ptCount val="1"/>
                <c:pt idx="0">
                  <c:v>0</c:v>
                </c:pt>
              </c:numCache>
            </c:numRef>
          </c:xVal>
          <c:yVal>
            <c:numRef>
              <c:f>'BK X Kri kval'!$D$19</c:f>
              <c:numCache>
                <c:formatCode>#,##0.00</c:formatCode>
                <c:ptCount val="1"/>
                <c:pt idx="0">
                  <c:v>0</c:v>
                </c:pt>
              </c:numCache>
            </c:numRef>
          </c:yVal>
          <c:bubbleSize>
            <c:numLit>
              <c:formatCode>General</c:formatCode>
              <c:ptCount val="1"/>
              <c:pt idx="0">
                <c:v>1</c:v>
              </c:pt>
            </c:numLit>
          </c:bubbleSize>
          <c:bubble3D val="0"/>
        </c:ser>
        <c:ser>
          <c:idx val="18"/>
          <c:order val="18"/>
          <c:tx>
            <c:strRef>
              <c:f>'BK X Kri kval'!$B$20</c:f>
              <c:strCache>
                <c:ptCount val="1"/>
                <c:pt idx="0">
                  <c:v>V</c:v>
                </c:pt>
              </c:strCache>
            </c:strRef>
          </c:tx>
          <c:spPr>
            <a:solidFill>
              <a:schemeClr val="tx1"/>
            </a:solidFill>
            <a:ln w="25400">
              <a:solidFill>
                <a:schemeClr val="tx1"/>
              </a:solidFill>
            </a:ln>
          </c:spPr>
          <c:invertIfNegative val="0"/>
          <c:dPt>
            <c:idx val="0"/>
            <c:invertIfNegative val="0"/>
            <c:bubble3D val="0"/>
            <c:spPr>
              <a:solidFill>
                <a:schemeClr val="tx1"/>
              </a:solidFill>
              <a:ln w="28575">
                <a:solidFill>
                  <a:schemeClr val="tx1"/>
                </a:solidFill>
              </a:ln>
            </c:spPr>
          </c:dPt>
          <c:dLbls>
            <c:dLbl>
              <c:idx val="0"/>
              <c:layout>
                <c:manualLayout>
                  <c:x val="-1.3458474776840101E-2"/>
                  <c:y val="1.4874253993698201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kval'!$C$20</c:f>
              <c:numCache>
                <c:formatCode>#,##0.00</c:formatCode>
                <c:ptCount val="1"/>
                <c:pt idx="0">
                  <c:v>0</c:v>
                </c:pt>
              </c:numCache>
            </c:numRef>
          </c:xVal>
          <c:yVal>
            <c:numRef>
              <c:f>'BK X Kri kval'!$D$20</c:f>
              <c:numCache>
                <c:formatCode>#,##0.00</c:formatCode>
                <c:ptCount val="1"/>
                <c:pt idx="0">
                  <c:v>0</c:v>
                </c:pt>
              </c:numCache>
            </c:numRef>
          </c:yVal>
          <c:bubbleSize>
            <c:numLit>
              <c:formatCode>General</c:formatCode>
              <c:ptCount val="1"/>
              <c:pt idx="0">
                <c:v>1</c:v>
              </c:pt>
            </c:numLit>
          </c:bubbleSize>
          <c:bubble3D val="0"/>
        </c:ser>
        <c:ser>
          <c:idx val="19"/>
          <c:order val="19"/>
          <c:tx>
            <c:strRef>
              <c:f>'BK X Kri kval'!$B$21</c:f>
              <c:strCache>
                <c:ptCount val="1"/>
                <c:pt idx="0">
                  <c:v>X</c:v>
                </c:pt>
              </c:strCache>
            </c:strRef>
          </c:tx>
          <c:spPr>
            <a:solidFill>
              <a:schemeClr val="tx1"/>
            </a:solidFill>
            <a:ln w="28575">
              <a:solidFill>
                <a:schemeClr val="tx1"/>
              </a:solidFill>
            </a:ln>
          </c:spPr>
          <c:invertIfNegative val="0"/>
          <c:dLbls>
            <c:dLbl>
              <c:idx val="0"/>
              <c:layout>
                <c:manualLayout>
                  <c:x val="-1.0467702604208999E-2"/>
                  <c:y val="-9.9161693291321008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kval'!$C$21</c:f>
              <c:numCache>
                <c:formatCode>#,##0.00</c:formatCode>
                <c:ptCount val="1"/>
                <c:pt idx="0">
                  <c:v>0</c:v>
                </c:pt>
              </c:numCache>
            </c:numRef>
          </c:xVal>
          <c:yVal>
            <c:numRef>
              <c:f>'BK X Kri kval'!$D$21</c:f>
              <c:numCache>
                <c:formatCode>#,##0.00</c:formatCode>
                <c:ptCount val="1"/>
                <c:pt idx="0">
                  <c:v>0</c:v>
                </c:pt>
              </c:numCache>
            </c:numRef>
          </c:yVal>
          <c:bubbleSize>
            <c:numLit>
              <c:formatCode>General</c:formatCode>
              <c:ptCount val="1"/>
              <c:pt idx="0">
                <c:v>1</c:v>
              </c:pt>
            </c:numLit>
          </c:bubbleSize>
          <c:bubble3D val="0"/>
        </c:ser>
        <c:ser>
          <c:idx val="20"/>
          <c:order val="20"/>
          <c:tx>
            <c:strRef>
              <c:f>'BK X Kri kval'!$B$22</c:f>
              <c:strCache>
                <c:ptCount val="1"/>
                <c:pt idx="0">
                  <c:v>Y</c:v>
                </c:pt>
              </c:strCache>
            </c:strRef>
          </c:tx>
          <c:spPr>
            <a:solidFill>
              <a:schemeClr val="tx1"/>
            </a:solidFill>
            <a:ln w="28575">
              <a:solidFill>
                <a:schemeClr val="tx1"/>
              </a:solidFill>
            </a:ln>
          </c:spPr>
          <c:invertIfNegative val="0"/>
          <c:dLbls>
            <c:dLbl>
              <c:idx val="0"/>
              <c:layout>
                <c:manualLayout>
                  <c:x val="-1.34584747768402E-2"/>
                  <c:y val="-1.7353296325981201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kval'!$C$22</c:f>
              <c:numCache>
                <c:formatCode>#,##0.00</c:formatCode>
                <c:ptCount val="1"/>
                <c:pt idx="0">
                  <c:v>0</c:v>
                </c:pt>
              </c:numCache>
            </c:numRef>
          </c:xVal>
          <c:yVal>
            <c:numRef>
              <c:f>'BK X Kri kval'!$D$22</c:f>
              <c:numCache>
                <c:formatCode>#,##0.00</c:formatCode>
                <c:ptCount val="1"/>
                <c:pt idx="0">
                  <c:v>0</c:v>
                </c:pt>
              </c:numCache>
            </c:numRef>
          </c:yVal>
          <c:bubbleSize>
            <c:numLit>
              <c:formatCode>General</c:formatCode>
              <c:ptCount val="1"/>
              <c:pt idx="0">
                <c:v>1</c:v>
              </c:pt>
            </c:numLit>
          </c:bubbleSize>
          <c:bubble3D val="0"/>
        </c:ser>
        <c:ser>
          <c:idx val="21"/>
          <c:order val="21"/>
          <c:tx>
            <c:strRef>
              <c:f>'BK X Kri kval'!$B$23</c:f>
              <c:strCache>
                <c:ptCount val="1"/>
                <c:pt idx="0">
                  <c:v>Z</c:v>
                </c:pt>
              </c:strCache>
            </c:strRef>
          </c:tx>
          <c:spPr>
            <a:solidFill>
              <a:schemeClr val="tx1"/>
            </a:solidFill>
            <a:ln w="28575">
              <a:solidFill>
                <a:schemeClr val="tx1"/>
              </a:solidFill>
            </a:ln>
          </c:spPr>
          <c:invertIfNegative val="0"/>
          <c:dLbls>
            <c:dLbl>
              <c:idx val="0"/>
              <c:layout>
                <c:manualLayout>
                  <c:x val="-1.1963088690524501E-2"/>
                  <c:y val="-9.9161693291321008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kval'!$C$23</c:f>
              <c:numCache>
                <c:formatCode>#,##0.00</c:formatCode>
                <c:ptCount val="1"/>
                <c:pt idx="0">
                  <c:v>0</c:v>
                </c:pt>
              </c:numCache>
            </c:numRef>
          </c:xVal>
          <c:yVal>
            <c:numRef>
              <c:f>'BK X Kri kval'!$D$23</c:f>
              <c:numCache>
                <c:formatCode>#,##0.00</c:formatCode>
                <c:ptCount val="1"/>
                <c:pt idx="0">
                  <c:v>0</c:v>
                </c:pt>
              </c:numCache>
            </c:numRef>
          </c:yVal>
          <c:bubbleSize>
            <c:numLit>
              <c:formatCode>General</c:formatCode>
              <c:ptCount val="1"/>
              <c:pt idx="0">
                <c:v>1</c:v>
              </c:pt>
            </c:numLit>
          </c:bubbleSize>
          <c:bubble3D val="0"/>
        </c:ser>
        <c:ser>
          <c:idx val="22"/>
          <c:order val="22"/>
          <c:tx>
            <c:strRef>
              <c:f>'BK X Kri kval'!$B$24</c:f>
              <c:strCache>
                <c:ptCount val="1"/>
                <c:pt idx="0">
                  <c:v>1</c:v>
                </c:pt>
              </c:strCache>
            </c:strRef>
          </c:tx>
          <c:spPr>
            <a:solidFill>
              <a:schemeClr val="tx1"/>
            </a:solidFill>
            <a:ln w="25400">
              <a:solidFill>
                <a:schemeClr val="tx1"/>
              </a:solidFill>
            </a:ln>
          </c:spPr>
          <c:invertIfNegative val="0"/>
          <c:dPt>
            <c:idx val="0"/>
            <c:invertIfNegative val="0"/>
            <c:bubble3D val="0"/>
            <c:spPr>
              <a:solidFill>
                <a:schemeClr val="tx1"/>
              </a:solidFill>
              <a:ln w="28575">
                <a:solidFill>
                  <a:schemeClr val="tx1"/>
                </a:solidFill>
              </a:ln>
            </c:spPr>
          </c:dPt>
          <c:dLbls>
            <c:dLbl>
              <c:idx val="0"/>
              <c:layout>
                <c:manualLayout>
                  <c:x val="-1.19630886905247E-2"/>
                  <c:y val="1.23952116614151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kval'!$C$24</c:f>
              <c:numCache>
                <c:formatCode>#,##0.00</c:formatCode>
                <c:ptCount val="1"/>
                <c:pt idx="0">
                  <c:v>0</c:v>
                </c:pt>
              </c:numCache>
            </c:numRef>
          </c:xVal>
          <c:yVal>
            <c:numRef>
              <c:f>'BK X Kri kval'!$D$24</c:f>
              <c:numCache>
                <c:formatCode>#,##0.00</c:formatCode>
                <c:ptCount val="1"/>
                <c:pt idx="0">
                  <c:v>0</c:v>
                </c:pt>
              </c:numCache>
            </c:numRef>
          </c:yVal>
          <c:bubbleSize>
            <c:numLit>
              <c:formatCode>General</c:formatCode>
              <c:ptCount val="1"/>
              <c:pt idx="0">
                <c:v>1</c:v>
              </c:pt>
            </c:numLit>
          </c:bubbleSize>
          <c:bubble3D val="0"/>
        </c:ser>
        <c:ser>
          <c:idx val="23"/>
          <c:order val="23"/>
          <c:tx>
            <c:strRef>
              <c:f>'BK X Kri kval'!$B$25</c:f>
              <c:strCache>
                <c:ptCount val="1"/>
                <c:pt idx="0">
                  <c:v>2</c:v>
                </c:pt>
              </c:strCache>
            </c:strRef>
          </c:tx>
          <c:spPr>
            <a:solidFill>
              <a:schemeClr val="tx1"/>
            </a:solidFill>
            <a:ln w="28575">
              <a:solidFill>
                <a:schemeClr val="tx1"/>
              </a:solidFill>
            </a:ln>
          </c:spPr>
          <c:invertIfNegative val="0"/>
          <c:dLbls>
            <c:dLbl>
              <c:idx val="0"/>
              <c:layout>
                <c:manualLayout>
                  <c:x val="-2.4559420402482601E-2"/>
                  <c:y val="1.78979048383489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kval'!$C$25</c:f>
              <c:numCache>
                <c:formatCode>#,##0.00</c:formatCode>
                <c:ptCount val="1"/>
                <c:pt idx="0">
                  <c:v>0</c:v>
                </c:pt>
              </c:numCache>
            </c:numRef>
          </c:xVal>
          <c:yVal>
            <c:numRef>
              <c:f>'BK X Kri kval'!$D$25</c:f>
              <c:numCache>
                <c:formatCode>#,##0.00</c:formatCode>
                <c:ptCount val="1"/>
                <c:pt idx="0">
                  <c:v>0</c:v>
                </c:pt>
              </c:numCache>
            </c:numRef>
          </c:yVal>
          <c:bubbleSize>
            <c:numLit>
              <c:formatCode>General</c:formatCode>
              <c:ptCount val="1"/>
              <c:pt idx="0">
                <c:v>1</c:v>
              </c:pt>
            </c:numLit>
          </c:bubbleSize>
          <c:bubble3D val="0"/>
        </c:ser>
        <c:ser>
          <c:idx val="24"/>
          <c:order val="24"/>
          <c:tx>
            <c:strRef>
              <c:f>'BK X Kri kval'!$B$26</c:f>
              <c:strCache>
                <c:ptCount val="1"/>
                <c:pt idx="0">
                  <c:v>3</c:v>
                </c:pt>
              </c:strCache>
            </c:strRef>
          </c:tx>
          <c:spPr>
            <a:ln w="25400">
              <a:solidFill>
                <a:prstClr val="black"/>
              </a:solidFill>
            </a:ln>
          </c:spPr>
          <c:invertIfNegative val="0"/>
          <c:dPt>
            <c:idx val="0"/>
            <c:invertIfNegative val="0"/>
            <c:bubble3D val="0"/>
            <c:spPr>
              <a:solidFill>
                <a:schemeClr val="tx1"/>
              </a:solidFill>
              <a:ln w="25400">
                <a:solidFill>
                  <a:prstClr val="black"/>
                </a:solidFill>
              </a:ln>
            </c:spPr>
          </c:dPt>
          <c:dLbls>
            <c:dLbl>
              <c:idx val="0"/>
              <c:layout>
                <c:manualLayout>
                  <c:x val="-2.0935405208417902E-2"/>
                  <c:y val="1.9832338658264299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kval'!$C$26</c:f>
              <c:numCache>
                <c:formatCode>#,##0.00</c:formatCode>
                <c:ptCount val="1"/>
                <c:pt idx="0">
                  <c:v>0</c:v>
                </c:pt>
              </c:numCache>
            </c:numRef>
          </c:xVal>
          <c:yVal>
            <c:numRef>
              <c:f>'BK X Kri kval'!$D$26</c:f>
              <c:numCache>
                <c:formatCode>#,##0.00</c:formatCode>
                <c:ptCount val="1"/>
                <c:pt idx="0">
                  <c:v>0</c:v>
                </c:pt>
              </c:numCache>
            </c:numRef>
          </c:yVal>
          <c:bubbleSize>
            <c:numLit>
              <c:formatCode>General</c:formatCode>
              <c:ptCount val="1"/>
              <c:pt idx="0">
                <c:v>1</c:v>
              </c:pt>
            </c:numLit>
          </c:bubbleSize>
          <c:bubble3D val="0"/>
        </c:ser>
        <c:ser>
          <c:idx val="25"/>
          <c:order val="25"/>
          <c:tx>
            <c:strRef>
              <c:f>'BK X Kri kval'!$B$27</c:f>
              <c:strCache>
                <c:ptCount val="1"/>
                <c:pt idx="0">
                  <c:v>4</c:v>
                </c:pt>
              </c:strCache>
            </c:strRef>
          </c:tx>
          <c:spPr>
            <a:solidFill>
              <a:schemeClr val="tx1"/>
            </a:solidFill>
            <a:ln w="28575">
              <a:solidFill>
                <a:schemeClr val="tx1"/>
              </a:solidFill>
            </a:ln>
          </c:spPr>
          <c:invertIfNegative val="0"/>
          <c:dLbls>
            <c:dLbl>
              <c:idx val="0"/>
              <c:layout>
                <c:manualLayout>
                  <c:x val="-1.1963088690524599E-2"/>
                  <c:y val="7.4371269968489901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kval'!$C$27</c:f>
              <c:numCache>
                <c:formatCode>#,##0.00</c:formatCode>
                <c:ptCount val="1"/>
                <c:pt idx="0">
                  <c:v>0</c:v>
                </c:pt>
              </c:numCache>
            </c:numRef>
          </c:xVal>
          <c:yVal>
            <c:numRef>
              <c:f>'BK X Kri kval'!$D$27</c:f>
              <c:numCache>
                <c:formatCode>#,##0.00</c:formatCode>
                <c:ptCount val="1"/>
                <c:pt idx="0">
                  <c:v>0</c:v>
                </c:pt>
              </c:numCache>
            </c:numRef>
          </c:yVal>
          <c:bubbleSize>
            <c:numLit>
              <c:formatCode>General</c:formatCode>
              <c:ptCount val="1"/>
              <c:pt idx="0">
                <c:v>1</c:v>
              </c:pt>
            </c:numLit>
          </c:bubbleSize>
          <c:bubble3D val="0"/>
        </c:ser>
        <c:ser>
          <c:idx val="26"/>
          <c:order val="26"/>
          <c:tx>
            <c:strRef>
              <c:f>'BK X Kri kval'!$B$28</c:f>
              <c:strCache>
                <c:ptCount val="1"/>
                <c:pt idx="0">
                  <c:v>5</c:v>
                </c:pt>
              </c:strCache>
            </c:strRef>
          </c:tx>
          <c:spPr>
            <a:solidFill>
              <a:schemeClr val="tx1"/>
            </a:solidFill>
            <a:ln w="28575">
              <a:solidFill>
                <a:schemeClr val="tx1"/>
              </a:solidFill>
            </a:ln>
          </c:spPr>
          <c:invertIfNegative val="0"/>
          <c:dLbls>
            <c:dLbl>
              <c:idx val="0"/>
              <c:layout>
                <c:manualLayout>
                  <c:x val="-8.9723165178934201E-3"/>
                  <c:y val="-1.7353296325981201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kval'!$C$28</c:f>
              <c:numCache>
                <c:formatCode>#,##0.00</c:formatCode>
                <c:ptCount val="1"/>
                <c:pt idx="0">
                  <c:v>0</c:v>
                </c:pt>
              </c:numCache>
            </c:numRef>
          </c:xVal>
          <c:yVal>
            <c:numRef>
              <c:f>'BK X Kri kval'!$D$28</c:f>
              <c:numCache>
                <c:formatCode>#,##0.00</c:formatCode>
                <c:ptCount val="1"/>
                <c:pt idx="0">
                  <c:v>0</c:v>
                </c:pt>
              </c:numCache>
            </c:numRef>
          </c:yVal>
          <c:bubbleSize>
            <c:numLit>
              <c:formatCode>General</c:formatCode>
              <c:ptCount val="1"/>
              <c:pt idx="0">
                <c:v>1</c:v>
              </c:pt>
            </c:numLit>
          </c:bubbleSize>
          <c:bubble3D val="0"/>
        </c:ser>
        <c:ser>
          <c:idx val="27"/>
          <c:order val="27"/>
          <c:tx>
            <c:strRef>
              <c:f>'BK X Kri kval'!$B$29</c:f>
              <c:strCache>
                <c:ptCount val="1"/>
                <c:pt idx="0">
                  <c:v>6</c:v>
                </c:pt>
              </c:strCache>
            </c:strRef>
          </c:tx>
          <c:spPr>
            <a:solidFill>
              <a:schemeClr val="tx1"/>
            </a:solidFill>
            <a:ln w="28575">
              <a:solidFill>
                <a:schemeClr val="tx1"/>
              </a:solidFill>
            </a:ln>
          </c:spPr>
          <c:invertIfNegative val="0"/>
          <c:dLbls>
            <c:dLbl>
              <c:idx val="0"/>
              <c:layout>
                <c:manualLayout>
                  <c:x val="-1.4953860863155701E-2"/>
                  <c:y val="9.9161693291320106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kval'!$C$29</c:f>
              <c:numCache>
                <c:formatCode>#,##0.00</c:formatCode>
                <c:ptCount val="1"/>
                <c:pt idx="0">
                  <c:v>0</c:v>
                </c:pt>
              </c:numCache>
            </c:numRef>
          </c:xVal>
          <c:yVal>
            <c:numRef>
              <c:f>'BK X Kri kval'!$D$29</c:f>
              <c:numCache>
                <c:formatCode>#,##0.00</c:formatCode>
                <c:ptCount val="1"/>
                <c:pt idx="0">
                  <c:v>0</c:v>
                </c:pt>
              </c:numCache>
            </c:numRef>
          </c:yVal>
          <c:bubbleSize>
            <c:numLit>
              <c:formatCode>General</c:formatCode>
              <c:ptCount val="1"/>
              <c:pt idx="0">
                <c:v>1</c:v>
              </c:pt>
            </c:numLit>
          </c:bubbleSize>
          <c:bubble3D val="0"/>
        </c:ser>
        <c:ser>
          <c:idx val="28"/>
          <c:order val="28"/>
          <c:tx>
            <c:strRef>
              <c:f>'BK X Kri kval'!$B$30</c:f>
              <c:strCache>
                <c:ptCount val="1"/>
                <c:pt idx="0">
                  <c:v>7</c:v>
                </c:pt>
              </c:strCache>
            </c:strRef>
          </c:tx>
          <c:spPr>
            <a:solidFill>
              <a:schemeClr val="tx1"/>
            </a:solidFill>
            <a:ln>
              <a:solidFill>
                <a:schemeClr val="tx1"/>
              </a:solidFill>
            </a:ln>
          </c:spPr>
          <c:invertIfNegative val="0"/>
          <c:dPt>
            <c:idx val="0"/>
            <c:invertIfNegative val="0"/>
            <c:bubble3D val="0"/>
            <c:spPr>
              <a:solidFill>
                <a:schemeClr val="tx1"/>
              </a:solidFill>
              <a:ln w="28575">
                <a:solidFill>
                  <a:schemeClr val="tx1"/>
                </a:solidFill>
              </a:ln>
            </c:spPr>
          </c:dPt>
          <c:dLbls>
            <c:dLbl>
              <c:idx val="0"/>
              <c:layout>
                <c:manualLayout>
                  <c:x val="-7.47693043157784E-3"/>
                  <c:y val="-4.9580846645660504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kval'!$C$30</c:f>
              <c:numCache>
                <c:formatCode>#,##0.00</c:formatCode>
                <c:ptCount val="1"/>
                <c:pt idx="0">
                  <c:v>0</c:v>
                </c:pt>
              </c:numCache>
            </c:numRef>
          </c:xVal>
          <c:yVal>
            <c:numRef>
              <c:f>'BK X Kri kval'!$D$30</c:f>
              <c:numCache>
                <c:formatCode>#,##0.00</c:formatCode>
                <c:ptCount val="1"/>
                <c:pt idx="0">
                  <c:v>0</c:v>
                </c:pt>
              </c:numCache>
            </c:numRef>
          </c:yVal>
          <c:bubbleSize>
            <c:numLit>
              <c:formatCode>General</c:formatCode>
              <c:ptCount val="1"/>
              <c:pt idx="0">
                <c:v>1</c:v>
              </c:pt>
            </c:numLit>
          </c:bubbleSize>
          <c:bubble3D val="0"/>
        </c:ser>
        <c:ser>
          <c:idx val="29"/>
          <c:order val="29"/>
          <c:tx>
            <c:strRef>
              <c:f>'BK X Kri kval'!$B$31</c:f>
              <c:strCache>
                <c:ptCount val="1"/>
                <c:pt idx="0">
                  <c:v>8</c:v>
                </c:pt>
              </c:strCache>
            </c:strRef>
          </c:tx>
          <c:spPr>
            <a:solidFill>
              <a:schemeClr val="tx1"/>
            </a:solidFill>
            <a:ln w="28575">
              <a:solidFill>
                <a:schemeClr val="tx1"/>
              </a:solidFill>
            </a:ln>
          </c:spPr>
          <c:invertIfNegative val="0"/>
          <c:dLbls>
            <c:dLbl>
              <c:idx val="0"/>
              <c:layout>
                <c:manualLayout>
                  <c:x val="-1.0467702604208999E-2"/>
                  <c:y val="1.23952116614152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kval'!$C$31</c:f>
              <c:numCache>
                <c:formatCode>#,##0.00</c:formatCode>
                <c:ptCount val="1"/>
                <c:pt idx="0">
                  <c:v>0</c:v>
                </c:pt>
              </c:numCache>
            </c:numRef>
          </c:xVal>
          <c:yVal>
            <c:numRef>
              <c:f>'BK X Kri kval'!$D$31</c:f>
              <c:numCache>
                <c:formatCode>#,##0.00</c:formatCode>
                <c:ptCount val="1"/>
                <c:pt idx="0">
                  <c:v>0</c:v>
                </c:pt>
              </c:numCache>
            </c:numRef>
          </c:yVal>
          <c:bubbleSize>
            <c:numLit>
              <c:formatCode>General</c:formatCode>
              <c:ptCount val="1"/>
              <c:pt idx="0">
                <c:v>1</c:v>
              </c:pt>
            </c:numLit>
          </c:bubbleSize>
          <c:bubble3D val="0"/>
        </c:ser>
        <c:ser>
          <c:idx val="30"/>
          <c:order val="30"/>
          <c:tx>
            <c:strRef>
              <c:f>'BK X Kri kval'!$B$32</c:f>
              <c:strCache>
                <c:ptCount val="1"/>
                <c:pt idx="0">
                  <c:v>9</c:v>
                </c:pt>
              </c:strCache>
            </c:strRef>
          </c:tx>
          <c:spPr>
            <a:solidFill>
              <a:schemeClr val="tx1"/>
            </a:solidFill>
            <a:ln w="28575">
              <a:solidFill>
                <a:schemeClr val="tx1"/>
              </a:solidFill>
            </a:ln>
          </c:spPr>
          <c:invertIfNegative val="0"/>
          <c:dLbls>
            <c:dLbl>
              <c:idx val="0"/>
              <c:layout>
                <c:manualLayout>
                  <c:x val="-1.1963088690524501E-2"/>
                  <c:y val="9.9161693291321008E-3"/>
                </c:manualLayout>
              </c:layout>
              <c:showLegendKey val="0"/>
              <c:showVal val="0"/>
              <c:showCatName val="0"/>
              <c:showSerName val="1"/>
              <c:showPercent val="0"/>
              <c:showBubbleSize val="0"/>
            </c:dLbl>
            <c:showLegendKey val="0"/>
            <c:showVal val="1"/>
            <c:showCatName val="0"/>
            <c:showSerName val="0"/>
            <c:showPercent val="0"/>
            <c:showBubbleSize val="0"/>
            <c:showLeaderLines val="0"/>
          </c:dLbls>
          <c:xVal>
            <c:numRef>
              <c:f>'BK X Kri kval'!$C$32</c:f>
              <c:numCache>
                <c:formatCode>#,##0.00</c:formatCode>
                <c:ptCount val="1"/>
                <c:pt idx="0">
                  <c:v>0</c:v>
                </c:pt>
              </c:numCache>
            </c:numRef>
          </c:xVal>
          <c:yVal>
            <c:numRef>
              <c:f>'BK X Kri kval'!$D$32</c:f>
              <c:numCache>
                <c:formatCode>#,##0.00</c:formatCode>
                <c:ptCount val="1"/>
                <c:pt idx="0">
                  <c:v>0</c:v>
                </c:pt>
              </c:numCache>
            </c:numRef>
          </c:yVal>
          <c:bubbleSize>
            <c:numLit>
              <c:formatCode>General</c:formatCode>
              <c:ptCount val="1"/>
              <c:pt idx="0">
                <c:v>1</c:v>
              </c:pt>
            </c:numLit>
          </c:bubbleSize>
          <c:bubble3D val="0"/>
        </c:ser>
        <c:ser>
          <c:idx val="31"/>
          <c:order val="31"/>
          <c:tx>
            <c:strRef>
              <c:f>'BK X Kri kval'!$B$33</c:f>
              <c:strCache>
                <c:ptCount val="1"/>
                <c:pt idx="0">
                  <c:v>10</c:v>
                </c:pt>
              </c:strCache>
            </c:strRef>
          </c:tx>
          <c:spPr>
            <a:solidFill>
              <a:schemeClr val="tx1"/>
            </a:solidFill>
            <a:ln w="28575">
              <a:solidFill>
                <a:schemeClr val="tx1"/>
              </a:solidFill>
            </a:ln>
          </c:spPr>
          <c:invertIfNegative val="0"/>
          <c:dLbls>
            <c:dLbl>
              <c:idx val="0"/>
              <c:layout>
                <c:manualLayout>
                  <c:x val="-5.9815443452622703E-3"/>
                  <c:y val="-1.4874253993698201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kval'!$C$33</c:f>
              <c:numCache>
                <c:formatCode>#,##0.00</c:formatCode>
                <c:ptCount val="1"/>
                <c:pt idx="0">
                  <c:v>0</c:v>
                </c:pt>
              </c:numCache>
            </c:numRef>
          </c:xVal>
          <c:yVal>
            <c:numRef>
              <c:f>'BK X Kri kval'!$D$33</c:f>
              <c:numCache>
                <c:formatCode>#,##0.00</c:formatCode>
                <c:ptCount val="1"/>
                <c:pt idx="0">
                  <c:v>0</c:v>
                </c:pt>
              </c:numCache>
            </c:numRef>
          </c:yVal>
          <c:bubbleSize>
            <c:numLit>
              <c:formatCode>General</c:formatCode>
              <c:ptCount val="1"/>
              <c:pt idx="0">
                <c:v>1</c:v>
              </c:pt>
            </c:numLit>
          </c:bubbleSize>
          <c:bubble3D val="0"/>
        </c:ser>
        <c:ser>
          <c:idx val="32"/>
          <c:order val="32"/>
          <c:tx>
            <c:strRef>
              <c:f>'BK X Kri kval'!$B$34</c:f>
              <c:strCache>
                <c:ptCount val="1"/>
                <c:pt idx="0">
                  <c:v>11</c:v>
                </c:pt>
              </c:strCache>
            </c:strRef>
          </c:tx>
          <c:spPr>
            <a:solidFill>
              <a:schemeClr val="tx1"/>
            </a:solidFill>
            <a:ln w="28575">
              <a:solidFill>
                <a:schemeClr val="tx1"/>
              </a:solidFill>
            </a:ln>
          </c:spPr>
          <c:invertIfNegative val="0"/>
          <c:dLbls>
            <c:dLbl>
              <c:idx val="0"/>
              <c:layout>
                <c:manualLayout>
                  <c:x val="-1.49539786100916E-2"/>
                  <c:y val="1.73531011257975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'BK X Kri kval'!$C$34</c:f>
              <c:numCache>
                <c:formatCode>#,##0.00</c:formatCode>
                <c:ptCount val="1"/>
                <c:pt idx="0">
                  <c:v>0</c:v>
                </c:pt>
              </c:numCache>
            </c:numRef>
          </c:xVal>
          <c:yVal>
            <c:numRef>
              <c:f>'BK X Kri kval'!$D$34</c:f>
              <c:numCache>
                <c:formatCode>#,##0.00</c:formatCode>
                <c:ptCount val="1"/>
                <c:pt idx="0">
                  <c:v>0</c:v>
                </c:pt>
              </c:numCache>
            </c:numRef>
          </c:yVal>
          <c:bubbleSize>
            <c:numLit>
              <c:formatCode>General</c:formatCode>
              <c:ptCount val="1"/>
              <c:pt idx="0">
                <c:v>1</c:v>
              </c:pt>
            </c:numLit>
          </c:bubbleSize>
          <c:bubble3D val="0"/>
        </c:ser>
        <c:dLbls>
          <c:showLegendKey val="0"/>
          <c:showVal val="0"/>
          <c:showCatName val="0"/>
          <c:showSerName val="0"/>
          <c:showPercent val="0"/>
          <c:showBubbleSize val="0"/>
        </c:dLbls>
        <c:bubbleScale val="6"/>
        <c:showNegBubbles val="0"/>
        <c:axId val="222749056"/>
        <c:axId val="222750976"/>
      </c:bubbleChart>
      <c:valAx>
        <c:axId val="222749056"/>
        <c:scaling>
          <c:orientation val="minMax"/>
          <c:max val="80"/>
          <c:min val="45"/>
        </c:scaling>
        <c:delete val="0"/>
        <c:axPos val="b"/>
        <c:title>
          <c:tx>
            <c:rich>
              <a:bodyPr anchor="t" anchorCtr="0"/>
              <a:lstStyle/>
              <a:p>
                <a:pPr>
                  <a:defRPr sz="1200">
                    <a:latin typeface="Calibri" panose="020F0502020204030204" pitchFamily="34" charset="0"/>
                  </a:defRPr>
                </a:pPr>
                <a:r>
                  <a:rPr lang="da-DK" sz="1200">
                    <a:latin typeface="Calibri" panose="020F0502020204030204" pitchFamily="34" charset="0"/>
                  </a:rPr>
                  <a:t>Beslutningskapital</a:t>
                </a:r>
              </a:p>
            </c:rich>
          </c:tx>
          <c:layout>
            <c:manualLayout>
              <c:xMode val="edge"/>
              <c:yMode val="edge"/>
              <c:x val="0.86886705724755597"/>
              <c:y val="0.93640406560200695"/>
            </c:manualLayout>
          </c:layout>
          <c:overlay val="0"/>
        </c:title>
        <c:numFmt formatCode="#,##0" sourceLinked="0"/>
        <c:majorTickMark val="none"/>
        <c:minorTickMark val="none"/>
        <c:tickLblPos val="low"/>
        <c:spPr>
          <a:ln w="38100">
            <a:noFill/>
            <a:prstDash val="dash"/>
          </a:ln>
        </c:spPr>
        <c:txPr>
          <a:bodyPr rot="0" vert="horz"/>
          <a:lstStyle/>
          <a:p>
            <a:pPr>
              <a:defRPr sz="1100" b="0" i="0" u="none" strike="noStrike" baseline="0">
                <a:solidFill>
                  <a:srgbClr val="000000"/>
                </a:solidFill>
                <a:latin typeface="Calibri"/>
                <a:ea typeface="Calibri"/>
                <a:cs typeface="Calibri"/>
              </a:defRPr>
            </a:pPr>
            <a:endParaRPr lang="da-DK"/>
          </a:p>
        </c:txPr>
        <c:crossAx val="222750976"/>
        <c:crossesAt val="51.2"/>
        <c:crossBetween val="midCat"/>
        <c:majorUnit val="5"/>
      </c:valAx>
      <c:valAx>
        <c:axId val="222750976"/>
        <c:scaling>
          <c:orientation val="minMax"/>
          <c:max val="80"/>
          <c:min val="30"/>
        </c:scaling>
        <c:delete val="0"/>
        <c:axPos val="l"/>
        <c:title>
          <c:tx>
            <c:rich>
              <a:bodyPr rot="0" vert="horz" anchor="ctr" anchorCtr="0"/>
              <a:lstStyle/>
              <a:p>
                <a:pPr>
                  <a:defRPr sz="1200">
                    <a:latin typeface="Calibri" panose="020F0502020204030204" pitchFamily="34" charset="0"/>
                  </a:defRPr>
                </a:pPr>
                <a:r>
                  <a:rPr lang="da-DK" sz="1200">
                    <a:latin typeface="Calibri" panose="020F0502020204030204" pitchFamily="34" charset="0"/>
                  </a:rPr>
                  <a:t>Kriterier for kvalitet</a:t>
                </a:r>
              </a:p>
            </c:rich>
          </c:tx>
          <c:layout>
            <c:manualLayout>
              <c:xMode val="edge"/>
              <c:yMode val="edge"/>
              <c:x val="1.8908982170626699E-3"/>
              <c:y val="0.143806379045371"/>
            </c:manualLayout>
          </c:layout>
          <c:overlay val="0"/>
        </c:title>
        <c:numFmt formatCode="#,##0" sourceLinked="0"/>
        <c:majorTickMark val="none"/>
        <c:minorTickMark val="none"/>
        <c:tickLblPos val="low"/>
        <c:spPr>
          <a:ln w="38100">
            <a:noFill/>
            <a:prstDash val="dash"/>
          </a:ln>
        </c:spPr>
        <c:txPr>
          <a:bodyPr/>
          <a:lstStyle/>
          <a:p>
            <a:pPr>
              <a:defRPr sz="1100">
                <a:latin typeface="Calibri" panose="020F0502020204030204" pitchFamily="34" charset="0"/>
              </a:defRPr>
            </a:pPr>
            <a:endParaRPr lang="da-DK"/>
          </a:p>
        </c:txPr>
        <c:crossAx val="222749056"/>
        <c:crossesAt val="57.8"/>
        <c:crossBetween val="midCat"/>
        <c:majorUnit val="5"/>
      </c:valAx>
      <c:spPr>
        <a:ln w="28575">
          <a:solidFill>
            <a:schemeClr val="tx1"/>
          </a:solidFill>
        </a:ln>
      </c:spPr>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2400">
                <a:latin typeface="Calibri" panose="020F0502020204030204" pitchFamily="34" charset="0"/>
              </a:defRPr>
            </a:pPr>
            <a:r>
              <a:rPr lang="da-DK" sz="1800" b="1" i="0" baseline="0">
                <a:effectLst/>
                <a:latin typeface="Calibri" panose="020F0502020204030204" pitchFamily="34" charset="0"/>
              </a:rPr>
              <a:t>Oplevet kvalitet og Tilfredshed med arbejdet</a:t>
            </a:r>
            <a:endParaRPr lang="da-DK">
              <a:effectLst/>
              <a:latin typeface="Calibri" panose="020F0502020204030204" pitchFamily="34" charset="0"/>
            </a:endParaRPr>
          </a:p>
        </c:rich>
      </c:tx>
      <c:overlay val="0"/>
    </c:title>
    <c:autoTitleDeleted val="0"/>
    <c:plotArea>
      <c:layout>
        <c:manualLayout>
          <c:layoutTarget val="inner"/>
          <c:xMode val="edge"/>
          <c:yMode val="edge"/>
          <c:x val="6.6362114987941895E-2"/>
          <c:y val="0.20388390857816799"/>
          <c:w val="0.84417255535365798"/>
          <c:h val="0.65143569355042297"/>
        </c:manualLayout>
      </c:layout>
      <c:bubbleChart>
        <c:varyColors val="0"/>
        <c:ser>
          <c:idx val="0"/>
          <c:order val="0"/>
          <c:tx>
            <c:strRef>
              <c:f>'Opl kval X Tilfr'!$B$2</c:f>
              <c:strCache>
                <c:ptCount val="1"/>
                <c:pt idx="0">
                  <c:v>A</c:v>
                </c:pt>
              </c:strCache>
            </c:strRef>
          </c:tx>
          <c:spPr>
            <a:solidFill>
              <a:sysClr val="windowText" lastClr="000000"/>
            </a:solidFill>
            <a:ln w="28575">
              <a:solidFill>
                <a:schemeClr val="tx1"/>
              </a:solidFill>
            </a:ln>
          </c:spPr>
          <c:invertIfNegative val="0"/>
          <c:dLbls>
            <c:dLbl>
              <c:idx val="0"/>
              <c:layout>
                <c:manualLayout>
                  <c:x val="-8.9723165178934201E-3"/>
                  <c:y val="4.9580846645660096E-3"/>
                </c:manualLayout>
              </c:layout>
              <c:showLegendKey val="0"/>
              <c:showVal val="0"/>
              <c:showCatName val="0"/>
              <c:showSerName val="1"/>
              <c:showPercent val="0"/>
              <c:showBubbleSize val="0"/>
            </c:dLbl>
            <c:txPr>
              <a:bodyPr/>
              <a:lstStyle/>
              <a:p>
                <a:pPr>
                  <a:defRPr baseline="0"/>
                </a:pPr>
                <a:endParaRPr lang="da-DK"/>
              </a:p>
            </c:txPr>
            <c:showLegendKey val="0"/>
            <c:showVal val="0"/>
            <c:showCatName val="0"/>
            <c:showSerName val="1"/>
            <c:showPercent val="0"/>
            <c:showBubbleSize val="0"/>
            <c:showLeaderLines val="0"/>
          </c:dLbls>
          <c:xVal>
            <c:numRef>
              <c:f>'Opl kval X Tilfr'!$C$2</c:f>
              <c:numCache>
                <c:formatCode>#,##0.00</c:formatCode>
                <c:ptCount val="1"/>
                <c:pt idx="0">
                  <c:v>53.947368419999997</c:v>
                </c:pt>
              </c:numCache>
            </c:numRef>
          </c:xVal>
          <c:yVal>
            <c:numRef>
              <c:f>'Opl kval X Tilfr'!$D$2</c:f>
              <c:numCache>
                <c:formatCode>#,##0.00</c:formatCode>
                <c:ptCount val="1"/>
                <c:pt idx="0">
                  <c:v>68.447368420000004</c:v>
                </c:pt>
              </c:numCache>
            </c:numRef>
          </c:yVal>
          <c:bubbleSize>
            <c:numLit>
              <c:formatCode>General</c:formatCode>
              <c:ptCount val="1"/>
              <c:pt idx="0">
                <c:v>1</c:v>
              </c:pt>
            </c:numLit>
          </c:bubbleSize>
          <c:bubble3D val="0"/>
        </c:ser>
        <c:ser>
          <c:idx val="1"/>
          <c:order val="1"/>
          <c:tx>
            <c:strRef>
              <c:f>'Opl kval X Tilfr'!$B$3</c:f>
              <c:strCache>
                <c:ptCount val="1"/>
                <c:pt idx="0">
                  <c:v>B</c:v>
                </c:pt>
              </c:strCache>
            </c:strRef>
          </c:tx>
          <c:spPr>
            <a:solidFill>
              <a:schemeClr val="tx1"/>
            </a:solidFill>
            <a:ln w="28575">
              <a:solidFill>
                <a:schemeClr val="tx1"/>
              </a:solidFill>
            </a:ln>
          </c:spPr>
          <c:invertIfNegative val="0"/>
          <c:dLbls>
            <c:dLbl>
              <c:idx val="0"/>
              <c:layout>
                <c:manualLayout>
                  <c:x val="-3.07725826657602E-2"/>
                  <c:y val="3.2904487179487199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Tilfr'!$C$3</c:f>
              <c:numCache>
                <c:formatCode>#,##0.00</c:formatCode>
                <c:ptCount val="1"/>
                <c:pt idx="0">
                  <c:v>48.333333330000002</c:v>
                </c:pt>
              </c:numCache>
            </c:numRef>
          </c:xVal>
          <c:yVal>
            <c:numRef>
              <c:f>'Opl kval X Tilfr'!$D$3</c:f>
              <c:numCache>
                <c:formatCode>#,##0.00</c:formatCode>
                <c:ptCount val="1"/>
                <c:pt idx="0">
                  <c:v>73.36</c:v>
                </c:pt>
              </c:numCache>
            </c:numRef>
          </c:yVal>
          <c:bubbleSize>
            <c:numLit>
              <c:formatCode>General</c:formatCode>
              <c:ptCount val="1"/>
              <c:pt idx="0">
                <c:v>1</c:v>
              </c:pt>
            </c:numLit>
          </c:bubbleSize>
          <c:bubble3D val="0"/>
        </c:ser>
        <c:ser>
          <c:idx val="2"/>
          <c:order val="2"/>
          <c:tx>
            <c:strRef>
              <c:f>'Opl kval X Tilfr'!$B$4</c:f>
              <c:strCache>
                <c:ptCount val="1"/>
                <c:pt idx="0">
                  <c:v>C</c:v>
                </c:pt>
              </c:strCache>
            </c:strRef>
          </c:tx>
          <c:spPr>
            <a:solidFill>
              <a:schemeClr val="tx1"/>
            </a:solidFill>
            <a:ln w="28575">
              <a:solidFill>
                <a:schemeClr val="tx1"/>
              </a:solidFill>
            </a:ln>
          </c:spPr>
          <c:invertIfNegative val="0"/>
          <c:dLbls>
            <c:dLbl>
              <c:idx val="0"/>
              <c:layout>
                <c:manualLayout>
                  <c:x val="-1.04677349181597E-2"/>
                  <c:y val="-7.1653592399569498E-4"/>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Tilfr'!$C$4</c:f>
              <c:numCache>
                <c:formatCode>#,##0.00</c:formatCode>
                <c:ptCount val="1"/>
                <c:pt idx="0">
                  <c:v>52.941176469999988</c:v>
                </c:pt>
              </c:numCache>
            </c:numRef>
          </c:xVal>
          <c:yVal>
            <c:numRef>
              <c:f>'Opl kval X Tilfr'!$D$4</c:f>
              <c:numCache>
                <c:formatCode>#,##0.00</c:formatCode>
                <c:ptCount val="1"/>
                <c:pt idx="0">
                  <c:v>76.488235290000006</c:v>
                </c:pt>
              </c:numCache>
            </c:numRef>
          </c:yVal>
          <c:bubbleSize>
            <c:numLit>
              <c:formatCode>General</c:formatCode>
              <c:ptCount val="1"/>
              <c:pt idx="0">
                <c:v>1</c:v>
              </c:pt>
            </c:numLit>
          </c:bubbleSize>
          <c:bubble3D val="0"/>
        </c:ser>
        <c:ser>
          <c:idx val="3"/>
          <c:order val="3"/>
          <c:tx>
            <c:strRef>
              <c:f>'Opl kval X Tilfr'!$B$5</c:f>
              <c:strCache>
                <c:ptCount val="1"/>
                <c:pt idx="0">
                  <c:v>D</c:v>
                </c:pt>
              </c:strCache>
            </c:strRef>
          </c:tx>
          <c:spPr>
            <a:solidFill>
              <a:schemeClr val="tx1"/>
            </a:solidFill>
            <a:ln w="28575">
              <a:solidFill>
                <a:schemeClr val="tx1"/>
              </a:solidFill>
            </a:ln>
          </c:spPr>
          <c:invertIfNegative val="0"/>
          <c:dLbls>
            <c:dLbl>
              <c:idx val="0"/>
              <c:layout>
                <c:manualLayout>
                  <c:x val="-9.8333998603521294E-3"/>
                  <c:y val="-5.56710923753642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Tilfr'!$C$5</c:f>
              <c:numCache>
                <c:formatCode>#,##0.00</c:formatCode>
                <c:ptCount val="1"/>
                <c:pt idx="0">
                  <c:v>41.34615385</c:v>
                </c:pt>
              </c:numCache>
            </c:numRef>
          </c:xVal>
          <c:yVal>
            <c:numRef>
              <c:f>'Opl kval X Tilfr'!$D$5</c:f>
              <c:numCache>
                <c:formatCode>#,##0.00</c:formatCode>
                <c:ptCount val="1"/>
                <c:pt idx="0">
                  <c:v>65.392307689999981</c:v>
                </c:pt>
              </c:numCache>
            </c:numRef>
          </c:yVal>
          <c:bubbleSize>
            <c:numLit>
              <c:formatCode>General</c:formatCode>
              <c:ptCount val="1"/>
              <c:pt idx="0">
                <c:v>1</c:v>
              </c:pt>
            </c:numLit>
          </c:bubbleSize>
          <c:bubble3D val="0"/>
        </c:ser>
        <c:ser>
          <c:idx val="4"/>
          <c:order val="4"/>
          <c:tx>
            <c:strRef>
              <c:f>'Opl kval X Tilfr'!$B$6</c:f>
              <c:strCache>
                <c:ptCount val="1"/>
                <c:pt idx="0">
                  <c:v>E</c:v>
                </c:pt>
              </c:strCache>
            </c:strRef>
          </c:tx>
          <c:spPr>
            <a:solidFill>
              <a:schemeClr val="tx1"/>
            </a:solidFill>
            <a:ln w="28575">
              <a:solidFill>
                <a:schemeClr val="tx1"/>
              </a:solidFill>
            </a:ln>
          </c:spPr>
          <c:invertIfNegative val="0"/>
          <c:dLbls>
            <c:dLbl>
              <c:idx val="0"/>
              <c:layout>
                <c:manualLayout>
                  <c:x val="-1.3458474776840101E-2"/>
                  <c:y val="1.73532963259811E-2"/>
                </c:manualLayout>
              </c:layout>
              <c:showLegendKey val="0"/>
              <c:showVal val="0"/>
              <c:showCatName val="0"/>
              <c:showSerName val="1"/>
              <c:showPercent val="0"/>
              <c:showBubbleSize val="0"/>
            </c:dLbl>
            <c:txPr>
              <a:bodyPr/>
              <a:lstStyle/>
              <a:p>
                <a:pPr>
                  <a:defRPr baseline="0"/>
                </a:pPr>
                <a:endParaRPr lang="da-DK"/>
              </a:p>
            </c:txPr>
            <c:showLegendKey val="0"/>
            <c:showVal val="0"/>
            <c:showCatName val="0"/>
            <c:showSerName val="1"/>
            <c:showPercent val="0"/>
            <c:showBubbleSize val="0"/>
            <c:showLeaderLines val="0"/>
          </c:dLbls>
          <c:xVal>
            <c:numRef>
              <c:f>'Opl kval X Tilfr'!$C$6</c:f>
              <c:numCache>
                <c:formatCode>#,##0.00</c:formatCode>
                <c:ptCount val="1"/>
                <c:pt idx="0">
                  <c:v>59.722222219999999</c:v>
                </c:pt>
              </c:numCache>
            </c:numRef>
          </c:xVal>
          <c:yVal>
            <c:numRef>
              <c:f>'Opl kval X Tilfr'!$D$6</c:f>
              <c:numCache>
                <c:formatCode>#,##0.00</c:formatCode>
                <c:ptCount val="1"/>
                <c:pt idx="0">
                  <c:v>74.088888889999723</c:v>
                </c:pt>
              </c:numCache>
            </c:numRef>
          </c:yVal>
          <c:bubbleSize>
            <c:numLit>
              <c:formatCode>General</c:formatCode>
              <c:ptCount val="1"/>
              <c:pt idx="0">
                <c:v>1</c:v>
              </c:pt>
            </c:numLit>
          </c:bubbleSize>
          <c:bubble3D val="0"/>
        </c:ser>
        <c:ser>
          <c:idx val="5"/>
          <c:order val="5"/>
          <c:tx>
            <c:strRef>
              <c:f>'Opl kval X Tilfr'!$B$7</c:f>
              <c:strCache>
                <c:ptCount val="1"/>
                <c:pt idx="0">
                  <c:v>F</c:v>
                </c:pt>
              </c:strCache>
            </c:strRef>
          </c:tx>
          <c:spPr>
            <a:solidFill>
              <a:schemeClr val="tx1"/>
            </a:solidFill>
            <a:ln w="28575">
              <a:solidFill>
                <a:schemeClr val="tx1"/>
              </a:solidFill>
            </a:ln>
          </c:spPr>
          <c:invertIfNegative val="0"/>
          <c:dLbls>
            <c:dLbl>
              <c:idx val="0"/>
              <c:layout>
                <c:manualLayout>
                  <c:x val="-1.0467702604208999E-2"/>
                  <c:y val="-9.9161693291321008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Tilfr'!$C$7</c:f>
              <c:numCache>
                <c:formatCode>#,##0.00</c:formatCode>
                <c:ptCount val="1"/>
                <c:pt idx="0">
                  <c:v>38.095238100000003</c:v>
                </c:pt>
              </c:numCache>
            </c:numRef>
          </c:xVal>
          <c:yVal>
            <c:numRef>
              <c:f>'Opl kval X Tilfr'!$D$7</c:f>
              <c:numCache>
                <c:formatCode>#,##0.00</c:formatCode>
                <c:ptCount val="1"/>
                <c:pt idx="0">
                  <c:v>57.152380950000001</c:v>
                </c:pt>
              </c:numCache>
            </c:numRef>
          </c:yVal>
          <c:bubbleSize>
            <c:numLit>
              <c:formatCode>General</c:formatCode>
              <c:ptCount val="1"/>
              <c:pt idx="0">
                <c:v>1</c:v>
              </c:pt>
            </c:numLit>
          </c:bubbleSize>
          <c:bubble3D val="0"/>
        </c:ser>
        <c:ser>
          <c:idx val="6"/>
          <c:order val="6"/>
          <c:tx>
            <c:strRef>
              <c:f>'Opl kval X Tilfr'!$B$8</c:f>
              <c:strCache>
                <c:ptCount val="1"/>
                <c:pt idx="0">
                  <c:v>G</c:v>
                </c:pt>
              </c:strCache>
            </c:strRef>
          </c:tx>
          <c:spPr>
            <a:solidFill>
              <a:schemeClr val="tx1"/>
            </a:solidFill>
            <a:ln w="28575">
              <a:solidFill>
                <a:schemeClr val="tx1"/>
              </a:solidFill>
            </a:ln>
          </c:spPr>
          <c:invertIfNegative val="0"/>
          <c:dLbls>
            <c:dLbl>
              <c:idx val="0"/>
              <c:layout>
                <c:manualLayout>
                  <c:x val="-1.19747009187114E-2"/>
                  <c:y val="1.17862366453586E-2"/>
                </c:manualLayout>
              </c:layout>
              <c:showLegendKey val="0"/>
              <c:showVal val="0"/>
              <c:showCatName val="0"/>
              <c:showSerName val="1"/>
              <c:showPercent val="0"/>
              <c:showBubbleSize val="0"/>
            </c:dLbl>
            <c:spPr>
              <a:noFill/>
            </c:spPr>
            <c:showLegendKey val="0"/>
            <c:showVal val="0"/>
            <c:showCatName val="0"/>
            <c:showSerName val="1"/>
            <c:showPercent val="0"/>
            <c:showBubbleSize val="0"/>
            <c:showLeaderLines val="0"/>
          </c:dLbls>
          <c:xVal>
            <c:numRef>
              <c:f>'Opl kval X Tilfr'!$C$8</c:f>
              <c:numCache>
                <c:formatCode>#,##0.00</c:formatCode>
                <c:ptCount val="1"/>
                <c:pt idx="0">
                  <c:v>45</c:v>
                </c:pt>
              </c:numCache>
            </c:numRef>
          </c:xVal>
          <c:yVal>
            <c:numRef>
              <c:f>'Opl kval X Tilfr'!$D$8</c:f>
              <c:numCache>
                <c:formatCode>#,##0.00</c:formatCode>
                <c:ptCount val="1"/>
                <c:pt idx="0">
                  <c:v>73.353333329999813</c:v>
                </c:pt>
              </c:numCache>
            </c:numRef>
          </c:yVal>
          <c:bubbleSize>
            <c:numLit>
              <c:formatCode>General</c:formatCode>
              <c:ptCount val="1"/>
              <c:pt idx="0">
                <c:v>1</c:v>
              </c:pt>
            </c:numLit>
          </c:bubbleSize>
          <c:bubble3D val="0"/>
        </c:ser>
        <c:ser>
          <c:idx val="7"/>
          <c:order val="7"/>
          <c:tx>
            <c:strRef>
              <c:f>'Opl kval X Tilfr'!$B$9</c:f>
              <c:strCache>
                <c:ptCount val="1"/>
                <c:pt idx="0">
                  <c:v>H</c:v>
                </c:pt>
              </c:strCache>
            </c:strRef>
          </c:tx>
          <c:spPr>
            <a:solidFill>
              <a:schemeClr val="tx1"/>
            </a:solidFill>
            <a:ln w="28575">
              <a:solidFill>
                <a:schemeClr val="tx1"/>
              </a:solidFill>
            </a:ln>
          </c:spPr>
          <c:invertIfNegative val="0"/>
          <c:dLbls>
            <c:dLbl>
              <c:idx val="0"/>
              <c:layout>
                <c:manualLayout>
                  <c:x val="-8.9723165178934201E-3"/>
                  <c:y val="2.47904233228303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Tilfr'!$C$9</c:f>
              <c:numCache>
                <c:formatCode>#,##0.00</c:formatCode>
                <c:ptCount val="1"/>
                <c:pt idx="0">
                  <c:v>52.941176469999988</c:v>
                </c:pt>
              </c:numCache>
            </c:numRef>
          </c:xVal>
          <c:yVal>
            <c:numRef>
              <c:f>'Opl kval X Tilfr'!$D$9</c:f>
              <c:numCache>
                <c:formatCode>#,##0.00</c:formatCode>
                <c:ptCount val="1"/>
                <c:pt idx="0">
                  <c:v>80.41176471</c:v>
                </c:pt>
              </c:numCache>
            </c:numRef>
          </c:yVal>
          <c:bubbleSize>
            <c:numLit>
              <c:formatCode>General</c:formatCode>
              <c:ptCount val="1"/>
              <c:pt idx="0">
                <c:v>1</c:v>
              </c:pt>
            </c:numLit>
          </c:bubbleSize>
          <c:bubble3D val="0"/>
        </c:ser>
        <c:ser>
          <c:idx val="8"/>
          <c:order val="8"/>
          <c:tx>
            <c:strRef>
              <c:f>'Opl kval X Tilfr'!$B$10</c:f>
              <c:strCache>
                <c:ptCount val="1"/>
                <c:pt idx="0">
                  <c:v>J</c:v>
                </c:pt>
              </c:strCache>
            </c:strRef>
          </c:tx>
          <c:spPr>
            <a:solidFill>
              <a:schemeClr val="tx1"/>
            </a:solidFill>
            <a:ln w="25400">
              <a:solidFill>
                <a:schemeClr val="tx1"/>
              </a:solidFill>
            </a:ln>
          </c:spPr>
          <c:invertIfNegative val="0"/>
          <c:dPt>
            <c:idx val="0"/>
            <c:invertIfNegative val="0"/>
            <c:bubble3D val="0"/>
            <c:spPr>
              <a:solidFill>
                <a:schemeClr val="tx1"/>
              </a:solidFill>
              <a:ln w="28575">
                <a:solidFill>
                  <a:schemeClr val="tx1"/>
                </a:solidFill>
              </a:ln>
            </c:spPr>
          </c:dPt>
          <c:dLbls>
            <c:dLbl>
              <c:idx val="0"/>
              <c:layout>
                <c:manualLayout>
                  <c:x val="-7.47693043157784E-3"/>
                  <c:y val="-9.9161693291321008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Tilfr'!$C$10</c:f>
              <c:numCache>
                <c:formatCode>#,##0.00</c:formatCode>
                <c:ptCount val="1"/>
                <c:pt idx="0">
                  <c:v>56.25</c:v>
                </c:pt>
              </c:numCache>
            </c:numRef>
          </c:xVal>
          <c:yVal>
            <c:numRef>
              <c:f>'Opl kval X Tilfr'!$D$10</c:f>
              <c:numCache>
                <c:formatCode>#,##0.00</c:formatCode>
                <c:ptCount val="1"/>
                <c:pt idx="0">
                  <c:v>73.832142859999692</c:v>
                </c:pt>
              </c:numCache>
            </c:numRef>
          </c:yVal>
          <c:bubbleSize>
            <c:numLit>
              <c:formatCode>General</c:formatCode>
              <c:ptCount val="1"/>
              <c:pt idx="0">
                <c:v>1</c:v>
              </c:pt>
            </c:numLit>
          </c:bubbleSize>
          <c:bubble3D val="0"/>
        </c:ser>
        <c:ser>
          <c:idx val="9"/>
          <c:order val="9"/>
          <c:tx>
            <c:strRef>
              <c:f>'Opl kval X Tilfr'!$B$11</c:f>
              <c:strCache>
                <c:ptCount val="1"/>
                <c:pt idx="0">
                  <c:v>K</c:v>
                </c:pt>
              </c:strCache>
            </c:strRef>
          </c:tx>
          <c:spPr>
            <a:solidFill>
              <a:schemeClr val="tx1"/>
            </a:solidFill>
            <a:ln w="28575">
              <a:solidFill>
                <a:schemeClr val="tx1"/>
              </a:solidFill>
            </a:ln>
          </c:spPr>
          <c:invertIfNegative val="0"/>
          <c:dLbls>
            <c:dLbl>
              <c:idx val="0"/>
              <c:layout>
                <c:manualLayout>
                  <c:x val="-1.1963088690524501E-2"/>
                  <c:y val="1.23952116614151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Tilfr'!$C$11</c:f>
              <c:numCache>
                <c:formatCode>#,##0.00</c:formatCode>
                <c:ptCount val="1"/>
                <c:pt idx="0">
                  <c:v>45.454545449999998</c:v>
                </c:pt>
              </c:numCache>
            </c:numRef>
          </c:xVal>
          <c:yVal>
            <c:numRef>
              <c:f>'Opl kval X Tilfr'!$D$11</c:f>
              <c:numCache>
                <c:formatCode>#,##0.00</c:formatCode>
                <c:ptCount val="1"/>
                <c:pt idx="0">
                  <c:v>62.136363639999999</c:v>
                </c:pt>
              </c:numCache>
            </c:numRef>
          </c:yVal>
          <c:bubbleSize>
            <c:numLit>
              <c:formatCode>General</c:formatCode>
              <c:ptCount val="1"/>
              <c:pt idx="0">
                <c:v>1</c:v>
              </c:pt>
            </c:numLit>
          </c:bubbleSize>
          <c:bubble3D val="0"/>
        </c:ser>
        <c:ser>
          <c:idx val="10"/>
          <c:order val="10"/>
          <c:tx>
            <c:strRef>
              <c:f>'Opl kval X Tilfr'!$B$12</c:f>
              <c:strCache>
                <c:ptCount val="1"/>
                <c:pt idx="0">
                  <c:v>L</c:v>
                </c:pt>
              </c:strCache>
            </c:strRef>
          </c:tx>
          <c:spPr>
            <a:solidFill>
              <a:schemeClr val="tx1"/>
            </a:solidFill>
            <a:ln w="28575">
              <a:solidFill>
                <a:schemeClr val="tx1"/>
              </a:solidFill>
            </a:ln>
          </c:spPr>
          <c:invertIfNegative val="0"/>
          <c:dLbls>
            <c:dLbl>
              <c:idx val="0"/>
              <c:layout>
                <c:manualLayout>
                  <c:x val="-8.1227723751558598E-3"/>
                  <c:y val="2.7226521614711501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Tilfr'!$C$12</c:f>
              <c:numCache>
                <c:formatCode>#,##0.00</c:formatCode>
                <c:ptCount val="1"/>
                <c:pt idx="0">
                  <c:v>35.294117650000011</c:v>
                </c:pt>
              </c:numCache>
            </c:numRef>
          </c:xVal>
          <c:yVal>
            <c:numRef>
              <c:f>'Opl kval X Tilfr'!$D$12</c:f>
              <c:numCache>
                <c:formatCode>#,##0.00</c:formatCode>
                <c:ptCount val="1"/>
                <c:pt idx="0">
                  <c:v>64.717647060000004</c:v>
                </c:pt>
              </c:numCache>
            </c:numRef>
          </c:yVal>
          <c:bubbleSize>
            <c:numLit>
              <c:formatCode>General</c:formatCode>
              <c:ptCount val="1"/>
              <c:pt idx="0">
                <c:v>1</c:v>
              </c:pt>
            </c:numLit>
          </c:bubbleSize>
          <c:bubble3D val="0"/>
        </c:ser>
        <c:ser>
          <c:idx val="11"/>
          <c:order val="11"/>
          <c:tx>
            <c:strRef>
              <c:f>'Opl kval X Tilfr'!$B$13</c:f>
              <c:strCache>
                <c:ptCount val="1"/>
                <c:pt idx="0">
                  <c:v>M</c:v>
                </c:pt>
              </c:strCache>
            </c:strRef>
          </c:tx>
          <c:spPr>
            <a:noFill/>
            <a:ln w="25400">
              <a:solidFill>
                <a:schemeClr val="tx1"/>
              </a:solidFill>
            </a:ln>
          </c:spPr>
          <c:invertIfNegative val="0"/>
          <c:dPt>
            <c:idx val="0"/>
            <c:invertIfNegative val="0"/>
            <c:bubble3D val="0"/>
            <c:spPr>
              <a:solidFill>
                <a:schemeClr val="tx1"/>
              </a:solidFill>
              <a:ln w="28575">
                <a:solidFill>
                  <a:schemeClr val="tx1"/>
                </a:solidFill>
              </a:ln>
            </c:spPr>
          </c:dPt>
          <c:dLbls>
            <c:dLbl>
              <c:idx val="0"/>
              <c:layout>
                <c:manualLayout>
                  <c:x val="-1.0467702604208999E-2"/>
                  <c:y val="-9.9161693291321008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Tilfr'!$C$13</c:f>
              <c:numCache>
                <c:formatCode>#,##0.00</c:formatCode>
                <c:ptCount val="1"/>
                <c:pt idx="0">
                  <c:v>52.232142860000003</c:v>
                </c:pt>
              </c:numCache>
            </c:numRef>
          </c:xVal>
          <c:yVal>
            <c:numRef>
              <c:f>'Opl kval X Tilfr'!$D$13</c:f>
              <c:numCache>
                <c:formatCode>#,##0.00</c:formatCode>
                <c:ptCount val="1"/>
                <c:pt idx="0">
                  <c:v>73.235714290000004</c:v>
                </c:pt>
              </c:numCache>
            </c:numRef>
          </c:yVal>
          <c:bubbleSize>
            <c:numLit>
              <c:formatCode>General</c:formatCode>
              <c:ptCount val="1"/>
              <c:pt idx="0">
                <c:v>1</c:v>
              </c:pt>
            </c:numLit>
          </c:bubbleSize>
          <c:bubble3D val="0"/>
        </c:ser>
        <c:ser>
          <c:idx val="12"/>
          <c:order val="12"/>
          <c:tx>
            <c:strRef>
              <c:f>'Opl kval X Tilfr'!$B$14</c:f>
              <c:strCache>
                <c:ptCount val="1"/>
                <c:pt idx="0">
                  <c:v>N</c:v>
                </c:pt>
              </c:strCache>
            </c:strRef>
          </c:tx>
          <c:spPr>
            <a:solidFill>
              <a:schemeClr val="tx1"/>
            </a:solidFill>
            <a:ln w="28575">
              <a:solidFill>
                <a:schemeClr val="tx1"/>
              </a:solidFill>
            </a:ln>
          </c:spPr>
          <c:invertIfNegative val="0"/>
          <c:dLbls>
            <c:dLbl>
              <c:idx val="0"/>
              <c:layout>
                <c:manualLayout>
                  <c:x val="-1.4953860863155701E-2"/>
                  <c:y val="1.9832338658264202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Tilfr'!$C$14</c:f>
              <c:numCache>
                <c:formatCode>#,##0.00</c:formatCode>
                <c:ptCount val="1"/>
                <c:pt idx="0">
                  <c:v>67.647058819999813</c:v>
                </c:pt>
              </c:numCache>
            </c:numRef>
          </c:xVal>
          <c:yVal>
            <c:numRef>
              <c:f>'Opl kval X Tilfr'!$D$14</c:f>
              <c:numCache>
                <c:formatCode>#,##0.00</c:formatCode>
                <c:ptCount val="1"/>
                <c:pt idx="0">
                  <c:v>90.202941179999797</c:v>
                </c:pt>
              </c:numCache>
            </c:numRef>
          </c:yVal>
          <c:bubbleSize>
            <c:numLit>
              <c:formatCode>General</c:formatCode>
              <c:ptCount val="1"/>
              <c:pt idx="0">
                <c:v>1</c:v>
              </c:pt>
            </c:numLit>
          </c:bubbleSize>
          <c:bubble3D val="0"/>
        </c:ser>
        <c:ser>
          <c:idx val="13"/>
          <c:order val="13"/>
          <c:tx>
            <c:strRef>
              <c:f>'Opl kval X Tilfr'!$B$15</c:f>
              <c:strCache>
                <c:ptCount val="1"/>
                <c:pt idx="0">
                  <c:v>O</c:v>
                </c:pt>
              </c:strCache>
            </c:strRef>
          </c:tx>
          <c:spPr>
            <a:solidFill>
              <a:schemeClr val="tx1"/>
            </a:solidFill>
            <a:ln w="28575">
              <a:solidFill>
                <a:schemeClr val="tx1"/>
              </a:solidFill>
            </a:ln>
          </c:spPr>
          <c:invertIfNegative val="0"/>
          <c:dLbls>
            <c:dLbl>
              <c:idx val="0"/>
              <c:layout>
                <c:manualLayout>
                  <c:x val="-4.1424837418793499E-2"/>
                  <c:y val="-2.4502136752136698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Tilfr'!$C$15</c:f>
              <c:numCache>
                <c:formatCode>#,##0.00</c:formatCode>
                <c:ptCount val="1"/>
                <c:pt idx="0">
                  <c:v>40.625</c:v>
                </c:pt>
              </c:numCache>
            </c:numRef>
          </c:xVal>
          <c:yVal>
            <c:numRef>
              <c:f>'Opl kval X Tilfr'!$D$15</c:f>
              <c:numCache>
                <c:formatCode>#,##0.00</c:formatCode>
                <c:ptCount val="1"/>
                <c:pt idx="0">
                  <c:v>65.287499999999994</c:v>
                </c:pt>
              </c:numCache>
            </c:numRef>
          </c:yVal>
          <c:bubbleSize>
            <c:numLit>
              <c:formatCode>General</c:formatCode>
              <c:ptCount val="1"/>
              <c:pt idx="0">
                <c:v>1</c:v>
              </c:pt>
            </c:numLit>
          </c:bubbleSize>
          <c:bubble3D val="0"/>
        </c:ser>
        <c:ser>
          <c:idx val="14"/>
          <c:order val="14"/>
          <c:tx>
            <c:strRef>
              <c:f>'Opl kval X Tilfr'!$B$16</c:f>
              <c:strCache>
                <c:ptCount val="1"/>
                <c:pt idx="0">
                  <c:v>P</c:v>
                </c:pt>
              </c:strCache>
            </c:strRef>
          </c:tx>
          <c:spPr>
            <a:solidFill>
              <a:schemeClr val="tx1"/>
            </a:solidFill>
            <a:ln w="25400">
              <a:solidFill>
                <a:schemeClr val="tx1"/>
              </a:solidFill>
            </a:ln>
          </c:spPr>
          <c:invertIfNegative val="0"/>
          <c:dLbls>
            <c:dLbl>
              <c:idx val="0"/>
              <c:layout>
                <c:manualLayout>
                  <c:x val="-8.9723165178933108E-3"/>
                  <c:y val="-9.9161693291321008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Tilfr'!$C$16</c:f>
              <c:numCache>
                <c:formatCode>#,##0.00</c:formatCode>
                <c:ptCount val="1"/>
                <c:pt idx="0">
                  <c:v>0</c:v>
                </c:pt>
              </c:numCache>
            </c:numRef>
          </c:xVal>
          <c:yVal>
            <c:numRef>
              <c:f>'Opl kval X Tilfr'!$D$16</c:f>
              <c:numCache>
                <c:formatCode>#,##0.00</c:formatCode>
                <c:ptCount val="1"/>
                <c:pt idx="0">
                  <c:v>0</c:v>
                </c:pt>
              </c:numCache>
            </c:numRef>
          </c:yVal>
          <c:bubbleSize>
            <c:numLit>
              <c:formatCode>General</c:formatCode>
              <c:ptCount val="1"/>
              <c:pt idx="0">
                <c:v>1</c:v>
              </c:pt>
            </c:numLit>
          </c:bubbleSize>
          <c:bubble3D val="0"/>
        </c:ser>
        <c:ser>
          <c:idx val="15"/>
          <c:order val="15"/>
          <c:tx>
            <c:strRef>
              <c:f>'Opl kval X Tilfr'!$B$17</c:f>
              <c:strCache>
                <c:ptCount val="1"/>
                <c:pt idx="0">
                  <c:v>R</c:v>
                </c:pt>
              </c:strCache>
            </c:strRef>
          </c:tx>
          <c:spPr>
            <a:solidFill>
              <a:schemeClr val="tx1"/>
            </a:solidFill>
            <a:ln w="25400">
              <a:solidFill>
                <a:schemeClr val="tx1"/>
              </a:solidFill>
            </a:ln>
          </c:spPr>
          <c:invertIfNegative val="0"/>
          <c:dPt>
            <c:idx val="0"/>
            <c:invertIfNegative val="0"/>
            <c:bubble3D val="0"/>
            <c:spPr>
              <a:solidFill>
                <a:schemeClr val="tx1"/>
              </a:solidFill>
              <a:ln w="28575">
                <a:solidFill>
                  <a:schemeClr val="tx1"/>
                </a:solidFill>
              </a:ln>
            </c:spPr>
          </c:dPt>
          <c:dLbls>
            <c:dLbl>
              <c:idx val="0"/>
              <c:layout>
                <c:manualLayout>
                  <c:x val="-1.3458592523776E-2"/>
                  <c:y val="1.23952116614151E-2"/>
                </c:manualLayout>
              </c:layout>
              <c:spPr/>
              <c:txPr>
                <a:bodyPr/>
                <a:lstStyle/>
                <a:p>
                  <a:pPr>
                    <a:defRPr/>
                  </a:pPr>
                  <a:endParaRPr lang="da-DK"/>
                </a:p>
              </c:txPr>
              <c:showLegendKey val="0"/>
              <c:showVal val="0"/>
              <c:showCatName val="0"/>
              <c:showSerName val="1"/>
              <c:showPercent val="0"/>
              <c:showBubbleSize val="0"/>
            </c:dLbl>
            <c:showLegendKey val="0"/>
            <c:showVal val="1"/>
            <c:showCatName val="0"/>
            <c:showSerName val="0"/>
            <c:showPercent val="0"/>
            <c:showBubbleSize val="0"/>
            <c:showLeaderLines val="0"/>
          </c:dLbls>
          <c:xVal>
            <c:numRef>
              <c:f>'Opl kval X Tilfr'!$C$17</c:f>
              <c:numCache>
                <c:formatCode>#,##0.00</c:formatCode>
                <c:ptCount val="1"/>
                <c:pt idx="0">
                  <c:v>0</c:v>
                </c:pt>
              </c:numCache>
            </c:numRef>
          </c:xVal>
          <c:yVal>
            <c:numRef>
              <c:f>'Opl kval X Tilfr'!$D$17</c:f>
              <c:numCache>
                <c:formatCode>#,##0.00</c:formatCode>
                <c:ptCount val="1"/>
                <c:pt idx="0">
                  <c:v>0</c:v>
                </c:pt>
              </c:numCache>
            </c:numRef>
          </c:yVal>
          <c:bubbleSize>
            <c:numLit>
              <c:formatCode>General</c:formatCode>
              <c:ptCount val="1"/>
              <c:pt idx="0">
                <c:v>1</c:v>
              </c:pt>
            </c:numLit>
          </c:bubbleSize>
          <c:bubble3D val="0"/>
        </c:ser>
        <c:ser>
          <c:idx val="16"/>
          <c:order val="16"/>
          <c:tx>
            <c:strRef>
              <c:f>'Opl kval X Tilfr'!$B$18</c:f>
              <c:strCache>
                <c:ptCount val="1"/>
                <c:pt idx="0">
                  <c:v>S</c:v>
                </c:pt>
              </c:strCache>
            </c:strRef>
          </c:tx>
          <c:spPr>
            <a:solidFill>
              <a:schemeClr val="tx1"/>
            </a:solidFill>
            <a:ln w="25400">
              <a:solidFill>
                <a:schemeClr val="tx1"/>
              </a:solidFill>
            </a:ln>
          </c:spPr>
          <c:invertIfNegative val="0"/>
          <c:dPt>
            <c:idx val="0"/>
            <c:invertIfNegative val="0"/>
            <c:bubble3D val="0"/>
            <c:spPr>
              <a:solidFill>
                <a:schemeClr val="tx1"/>
              </a:solidFill>
              <a:ln w="28575">
                <a:solidFill>
                  <a:schemeClr val="tx1"/>
                </a:solidFill>
              </a:ln>
            </c:spPr>
          </c:dPt>
          <c:dLbls>
            <c:dLbl>
              <c:idx val="0"/>
              <c:layout>
                <c:manualLayout>
                  <c:x val="-8.9723165178934201E-3"/>
                  <c:y val="-4.9580846645660096E-3"/>
                </c:manualLayout>
              </c:layout>
              <c:tx>
                <c:rich>
                  <a:bodyPr/>
                  <a:lstStyle/>
                  <a:p>
                    <a:r>
                      <a:rPr lang="en-US" b="0"/>
                      <a:t>S</a:t>
                    </a:r>
                  </a:p>
                </c:rich>
              </c:tx>
              <c:showLegendKey val="0"/>
              <c:showVal val="0"/>
              <c:showCatName val="0"/>
              <c:showSerName val="1"/>
              <c:showPercent val="0"/>
              <c:showBubbleSize val="0"/>
            </c:dLbl>
            <c:numFmt formatCode="General" sourceLinked="0"/>
            <c:txPr>
              <a:bodyPr/>
              <a:lstStyle/>
              <a:p>
                <a:pPr>
                  <a:defRPr b="1" i="0" baseline="0">
                    <a:solidFill>
                      <a:schemeClr val="tx1"/>
                    </a:solidFill>
                  </a:defRPr>
                </a:pPr>
                <a:endParaRPr lang="da-DK"/>
              </a:p>
            </c:txPr>
            <c:showLegendKey val="0"/>
            <c:showVal val="0"/>
            <c:showCatName val="0"/>
            <c:showSerName val="1"/>
            <c:showPercent val="0"/>
            <c:showBubbleSize val="0"/>
            <c:showLeaderLines val="0"/>
          </c:dLbls>
          <c:xVal>
            <c:numRef>
              <c:f>'Opl kval X Tilfr'!$C$18</c:f>
              <c:numCache>
                <c:formatCode>#,##0.00</c:formatCode>
                <c:ptCount val="1"/>
                <c:pt idx="0">
                  <c:v>0</c:v>
                </c:pt>
              </c:numCache>
            </c:numRef>
          </c:xVal>
          <c:yVal>
            <c:numRef>
              <c:f>'Opl kval X Tilfr'!$D$18</c:f>
              <c:numCache>
                <c:formatCode>#,##0.00</c:formatCode>
                <c:ptCount val="1"/>
                <c:pt idx="0">
                  <c:v>0</c:v>
                </c:pt>
              </c:numCache>
            </c:numRef>
          </c:yVal>
          <c:bubbleSize>
            <c:numLit>
              <c:formatCode>General</c:formatCode>
              <c:ptCount val="1"/>
              <c:pt idx="0">
                <c:v>1</c:v>
              </c:pt>
            </c:numLit>
          </c:bubbleSize>
          <c:bubble3D val="0"/>
        </c:ser>
        <c:ser>
          <c:idx val="17"/>
          <c:order val="17"/>
          <c:tx>
            <c:strRef>
              <c:f>'Opl kval X Tilfr'!$B$19</c:f>
              <c:strCache>
                <c:ptCount val="1"/>
                <c:pt idx="0">
                  <c:v>T</c:v>
                </c:pt>
              </c:strCache>
            </c:strRef>
          </c:tx>
          <c:spPr>
            <a:solidFill>
              <a:schemeClr val="tx1"/>
            </a:solidFill>
            <a:ln w="25400">
              <a:solidFill>
                <a:schemeClr val="tx1"/>
              </a:solidFill>
            </a:ln>
          </c:spPr>
          <c:invertIfNegative val="0"/>
          <c:dLbls>
            <c:dLbl>
              <c:idx val="0"/>
              <c:layout>
                <c:manualLayout>
                  <c:x val="-8.9723165178933698E-3"/>
                  <c:y val="9.9161693291321008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Tilfr'!$C$19</c:f>
              <c:numCache>
                <c:formatCode>#,##0.00</c:formatCode>
                <c:ptCount val="1"/>
                <c:pt idx="0">
                  <c:v>0</c:v>
                </c:pt>
              </c:numCache>
            </c:numRef>
          </c:xVal>
          <c:yVal>
            <c:numRef>
              <c:f>'Opl kval X Tilfr'!$D$19</c:f>
              <c:numCache>
                <c:formatCode>#,##0.00</c:formatCode>
                <c:ptCount val="1"/>
                <c:pt idx="0">
                  <c:v>0</c:v>
                </c:pt>
              </c:numCache>
            </c:numRef>
          </c:yVal>
          <c:bubbleSize>
            <c:numLit>
              <c:formatCode>General</c:formatCode>
              <c:ptCount val="1"/>
              <c:pt idx="0">
                <c:v>1</c:v>
              </c:pt>
            </c:numLit>
          </c:bubbleSize>
          <c:bubble3D val="0"/>
        </c:ser>
        <c:ser>
          <c:idx val="18"/>
          <c:order val="18"/>
          <c:tx>
            <c:strRef>
              <c:f>'Opl kval X Tilfr'!$B$20</c:f>
              <c:strCache>
                <c:ptCount val="1"/>
                <c:pt idx="0">
                  <c:v>V</c:v>
                </c:pt>
              </c:strCache>
            </c:strRef>
          </c:tx>
          <c:spPr>
            <a:solidFill>
              <a:schemeClr val="tx1"/>
            </a:solidFill>
            <a:ln w="25400">
              <a:solidFill>
                <a:schemeClr val="tx1"/>
              </a:solidFill>
            </a:ln>
          </c:spPr>
          <c:invertIfNegative val="0"/>
          <c:dPt>
            <c:idx val="0"/>
            <c:invertIfNegative val="0"/>
            <c:bubble3D val="0"/>
            <c:spPr>
              <a:solidFill>
                <a:schemeClr val="tx1"/>
              </a:solidFill>
              <a:ln w="28575">
                <a:solidFill>
                  <a:schemeClr val="tx1"/>
                </a:solidFill>
              </a:ln>
            </c:spPr>
          </c:dPt>
          <c:dLbls>
            <c:dLbl>
              <c:idx val="0"/>
              <c:layout>
                <c:manualLayout>
                  <c:x val="-1.0467702604208999E-2"/>
                  <c:y val="7.4371269968490803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Tilfr'!$C$20</c:f>
              <c:numCache>
                <c:formatCode>#,##0.00</c:formatCode>
                <c:ptCount val="1"/>
                <c:pt idx="0">
                  <c:v>0</c:v>
                </c:pt>
              </c:numCache>
            </c:numRef>
          </c:xVal>
          <c:yVal>
            <c:numRef>
              <c:f>'Opl kval X Tilfr'!$D$20</c:f>
              <c:numCache>
                <c:formatCode>#,##0.00</c:formatCode>
                <c:ptCount val="1"/>
                <c:pt idx="0">
                  <c:v>0</c:v>
                </c:pt>
              </c:numCache>
            </c:numRef>
          </c:yVal>
          <c:bubbleSize>
            <c:numLit>
              <c:formatCode>General</c:formatCode>
              <c:ptCount val="1"/>
              <c:pt idx="0">
                <c:v>1</c:v>
              </c:pt>
            </c:numLit>
          </c:bubbleSize>
          <c:bubble3D val="0"/>
        </c:ser>
        <c:ser>
          <c:idx val="19"/>
          <c:order val="19"/>
          <c:tx>
            <c:strRef>
              <c:f>'Opl kval X Tilfr'!$B$21</c:f>
              <c:strCache>
                <c:ptCount val="1"/>
                <c:pt idx="0">
                  <c:v>X</c:v>
                </c:pt>
              </c:strCache>
            </c:strRef>
          </c:tx>
          <c:spPr>
            <a:solidFill>
              <a:schemeClr val="tx1"/>
            </a:solidFill>
            <a:ln w="28575">
              <a:solidFill>
                <a:schemeClr val="tx1"/>
              </a:solidFill>
            </a:ln>
          </c:spPr>
          <c:invertIfNegative val="0"/>
          <c:dLbls>
            <c:dLbl>
              <c:idx val="0"/>
              <c:layout>
                <c:manualLayout>
                  <c:x val="-1.0467702604208901E-2"/>
                  <c:y val="-9.9161693291321008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Tilfr'!$C$21</c:f>
              <c:numCache>
                <c:formatCode>#,##0.00</c:formatCode>
                <c:ptCount val="1"/>
                <c:pt idx="0">
                  <c:v>0</c:v>
                </c:pt>
              </c:numCache>
            </c:numRef>
          </c:xVal>
          <c:yVal>
            <c:numRef>
              <c:f>'Opl kval X Tilfr'!$D$21</c:f>
              <c:numCache>
                <c:formatCode>#,##0.00</c:formatCode>
                <c:ptCount val="1"/>
                <c:pt idx="0">
                  <c:v>0</c:v>
                </c:pt>
              </c:numCache>
            </c:numRef>
          </c:yVal>
          <c:bubbleSize>
            <c:numLit>
              <c:formatCode>General</c:formatCode>
              <c:ptCount val="1"/>
              <c:pt idx="0">
                <c:v>1</c:v>
              </c:pt>
            </c:numLit>
          </c:bubbleSize>
          <c:bubble3D val="0"/>
        </c:ser>
        <c:ser>
          <c:idx val="20"/>
          <c:order val="20"/>
          <c:tx>
            <c:strRef>
              <c:f>'Opl kval X Tilfr'!$B$22</c:f>
              <c:strCache>
                <c:ptCount val="1"/>
                <c:pt idx="0">
                  <c:v>Y</c:v>
                </c:pt>
              </c:strCache>
            </c:strRef>
          </c:tx>
          <c:spPr>
            <a:solidFill>
              <a:schemeClr val="tx1"/>
            </a:solidFill>
            <a:ln w="28575">
              <a:solidFill>
                <a:schemeClr val="tx1"/>
              </a:solidFill>
            </a:ln>
          </c:spPr>
          <c:invertIfNegative val="0"/>
          <c:dLbls>
            <c:dLbl>
              <c:idx val="0"/>
              <c:layout>
                <c:manualLayout>
                  <c:x val="-5.9815443452622703E-3"/>
                  <c:y val="0"/>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Tilfr'!$C$22</c:f>
              <c:numCache>
                <c:formatCode>#,##0.00</c:formatCode>
                <c:ptCount val="1"/>
                <c:pt idx="0">
                  <c:v>0</c:v>
                </c:pt>
              </c:numCache>
            </c:numRef>
          </c:xVal>
          <c:yVal>
            <c:numRef>
              <c:f>'Opl kval X Tilfr'!$D$22</c:f>
              <c:numCache>
                <c:formatCode>#,##0.00</c:formatCode>
                <c:ptCount val="1"/>
                <c:pt idx="0">
                  <c:v>0</c:v>
                </c:pt>
              </c:numCache>
            </c:numRef>
          </c:yVal>
          <c:bubbleSize>
            <c:numLit>
              <c:formatCode>General</c:formatCode>
              <c:ptCount val="1"/>
              <c:pt idx="0">
                <c:v>1</c:v>
              </c:pt>
            </c:numLit>
          </c:bubbleSize>
          <c:bubble3D val="0"/>
        </c:ser>
        <c:ser>
          <c:idx val="21"/>
          <c:order val="21"/>
          <c:tx>
            <c:strRef>
              <c:f>'Opl kval X Tilfr'!$B$23</c:f>
              <c:strCache>
                <c:ptCount val="1"/>
                <c:pt idx="0">
                  <c:v>Z</c:v>
                </c:pt>
              </c:strCache>
            </c:strRef>
          </c:tx>
          <c:spPr>
            <a:solidFill>
              <a:schemeClr val="tx1"/>
            </a:solidFill>
            <a:ln w="28575">
              <a:solidFill>
                <a:schemeClr val="tx1"/>
              </a:solidFill>
            </a:ln>
          </c:spPr>
          <c:invertIfNegative val="0"/>
          <c:dLbls>
            <c:dLbl>
              <c:idx val="0"/>
              <c:layout>
                <c:manualLayout>
                  <c:x val="-8.9723165178934201E-3"/>
                  <c:y val="2.47904233228303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Tilfr'!$C$23</c:f>
              <c:numCache>
                <c:formatCode>#,##0.00</c:formatCode>
                <c:ptCount val="1"/>
                <c:pt idx="0">
                  <c:v>0</c:v>
                </c:pt>
              </c:numCache>
            </c:numRef>
          </c:xVal>
          <c:yVal>
            <c:numRef>
              <c:f>'Opl kval X Tilfr'!$D$23</c:f>
              <c:numCache>
                <c:formatCode>#,##0.00</c:formatCode>
                <c:ptCount val="1"/>
                <c:pt idx="0">
                  <c:v>0</c:v>
                </c:pt>
              </c:numCache>
            </c:numRef>
          </c:yVal>
          <c:bubbleSize>
            <c:numLit>
              <c:formatCode>General</c:formatCode>
              <c:ptCount val="1"/>
              <c:pt idx="0">
                <c:v>1</c:v>
              </c:pt>
            </c:numLit>
          </c:bubbleSize>
          <c:bubble3D val="0"/>
        </c:ser>
        <c:ser>
          <c:idx val="22"/>
          <c:order val="22"/>
          <c:tx>
            <c:strRef>
              <c:f>'Opl kval X Tilfr'!$B$24</c:f>
              <c:strCache>
                <c:ptCount val="1"/>
                <c:pt idx="0">
                  <c:v>1</c:v>
                </c:pt>
              </c:strCache>
            </c:strRef>
          </c:tx>
          <c:spPr>
            <a:solidFill>
              <a:schemeClr val="tx1"/>
            </a:solidFill>
            <a:ln w="25400">
              <a:solidFill>
                <a:schemeClr val="tx1"/>
              </a:solidFill>
            </a:ln>
          </c:spPr>
          <c:invertIfNegative val="0"/>
          <c:dPt>
            <c:idx val="0"/>
            <c:invertIfNegative val="0"/>
            <c:bubble3D val="0"/>
            <c:spPr>
              <a:solidFill>
                <a:schemeClr val="tx1"/>
              </a:solidFill>
              <a:ln w="28575">
                <a:solidFill>
                  <a:schemeClr val="tx1"/>
                </a:solidFill>
              </a:ln>
            </c:spPr>
          </c:dPt>
          <c:dLbls>
            <c:dLbl>
              <c:idx val="0"/>
              <c:layout>
                <c:manualLayout>
                  <c:x val="-1.0467702604208901E-2"/>
                  <c:y val="2.4790423322829302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Tilfr'!$C$24</c:f>
              <c:numCache>
                <c:formatCode>#,##0.00</c:formatCode>
                <c:ptCount val="1"/>
                <c:pt idx="0">
                  <c:v>0</c:v>
                </c:pt>
              </c:numCache>
            </c:numRef>
          </c:xVal>
          <c:yVal>
            <c:numRef>
              <c:f>'Opl kval X Tilfr'!$D$24</c:f>
              <c:numCache>
                <c:formatCode>#,##0.00</c:formatCode>
                <c:ptCount val="1"/>
                <c:pt idx="0">
                  <c:v>0</c:v>
                </c:pt>
              </c:numCache>
            </c:numRef>
          </c:yVal>
          <c:bubbleSize>
            <c:numLit>
              <c:formatCode>General</c:formatCode>
              <c:ptCount val="1"/>
              <c:pt idx="0">
                <c:v>1</c:v>
              </c:pt>
            </c:numLit>
          </c:bubbleSize>
          <c:bubble3D val="0"/>
        </c:ser>
        <c:ser>
          <c:idx val="23"/>
          <c:order val="23"/>
          <c:tx>
            <c:strRef>
              <c:f>'Opl kval X Tilfr'!$B$25</c:f>
              <c:strCache>
                <c:ptCount val="1"/>
                <c:pt idx="0">
                  <c:v>2</c:v>
                </c:pt>
              </c:strCache>
            </c:strRef>
          </c:tx>
          <c:spPr>
            <a:solidFill>
              <a:schemeClr val="tx1"/>
            </a:solidFill>
            <a:ln w="28575">
              <a:solidFill>
                <a:schemeClr val="tx1"/>
              </a:solidFill>
            </a:ln>
          </c:spPr>
          <c:invertIfNegative val="0"/>
          <c:dLbls>
            <c:dLbl>
              <c:idx val="0"/>
              <c:layout>
                <c:manualLayout>
                  <c:x val="-1.11009456256424E-2"/>
                  <c:y val="-1.1850798349231299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Tilfr'!$C$25</c:f>
              <c:numCache>
                <c:formatCode>#,##0.00</c:formatCode>
                <c:ptCount val="1"/>
                <c:pt idx="0">
                  <c:v>0</c:v>
                </c:pt>
              </c:numCache>
            </c:numRef>
          </c:xVal>
          <c:yVal>
            <c:numRef>
              <c:f>'Opl kval X Tilfr'!$D$25</c:f>
              <c:numCache>
                <c:formatCode>#,##0.00</c:formatCode>
                <c:ptCount val="1"/>
                <c:pt idx="0">
                  <c:v>0</c:v>
                </c:pt>
              </c:numCache>
            </c:numRef>
          </c:yVal>
          <c:bubbleSize>
            <c:numLit>
              <c:formatCode>General</c:formatCode>
              <c:ptCount val="1"/>
              <c:pt idx="0">
                <c:v>1</c:v>
              </c:pt>
            </c:numLit>
          </c:bubbleSize>
          <c:bubble3D val="0"/>
        </c:ser>
        <c:ser>
          <c:idx val="24"/>
          <c:order val="24"/>
          <c:tx>
            <c:strRef>
              <c:f>'Opl kval X Tilfr'!$B$26</c:f>
              <c:strCache>
                <c:ptCount val="1"/>
                <c:pt idx="0">
                  <c:v>3</c:v>
                </c:pt>
              </c:strCache>
            </c:strRef>
          </c:tx>
          <c:spPr>
            <a:ln w="25400"/>
          </c:spPr>
          <c:invertIfNegative val="0"/>
          <c:dPt>
            <c:idx val="0"/>
            <c:invertIfNegative val="0"/>
            <c:bubble3D val="0"/>
            <c:spPr>
              <a:solidFill>
                <a:schemeClr val="tx1"/>
              </a:solidFill>
              <a:ln w="25400">
                <a:solidFill>
                  <a:schemeClr val="tx1"/>
                </a:solidFill>
              </a:ln>
            </c:spPr>
          </c:dPt>
          <c:dLbls>
            <c:dLbl>
              <c:idx val="0"/>
              <c:layout>
                <c:manualLayout>
                  <c:x val="-3.5889383818509597E-2"/>
                  <c:y val="0"/>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Tilfr'!$C$26</c:f>
              <c:numCache>
                <c:formatCode>#,##0.00</c:formatCode>
                <c:ptCount val="1"/>
                <c:pt idx="0">
                  <c:v>0</c:v>
                </c:pt>
              </c:numCache>
            </c:numRef>
          </c:xVal>
          <c:yVal>
            <c:numRef>
              <c:f>'Opl kval X Tilfr'!$D$26</c:f>
              <c:numCache>
                <c:formatCode>#,##0.00</c:formatCode>
                <c:ptCount val="1"/>
                <c:pt idx="0">
                  <c:v>0</c:v>
                </c:pt>
              </c:numCache>
            </c:numRef>
          </c:yVal>
          <c:bubbleSize>
            <c:numLit>
              <c:formatCode>General</c:formatCode>
              <c:ptCount val="1"/>
              <c:pt idx="0">
                <c:v>1</c:v>
              </c:pt>
            </c:numLit>
          </c:bubbleSize>
          <c:bubble3D val="0"/>
        </c:ser>
        <c:ser>
          <c:idx val="25"/>
          <c:order val="25"/>
          <c:tx>
            <c:strRef>
              <c:f>'Opl kval X Tilfr'!$B$27</c:f>
              <c:strCache>
                <c:ptCount val="1"/>
                <c:pt idx="0">
                  <c:v>4</c:v>
                </c:pt>
              </c:strCache>
            </c:strRef>
          </c:tx>
          <c:spPr>
            <a:solidFill>
              <a:schemeClr val="tx1"/>
            </a:solidFill>
            <a:ln w="28575">
              <a:solidFill>
                <a:schemeClr val="tx1"/>
              </a:solidFill>
            </a:ln>
          </c:spPr>
          <c:invertIfNegative val="0"/>
          <c:dLbls>
            <c:dLbl>
              <c:idx val="0"/>
              <c:layout>
                <c:manualLayout>
                  <c:x val="-8.9723165178934201E-3"/>
                  <c:y val="4.9580846645660504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Tilfr'!$C$27</c:f>
              <c:numCache>
                <c:formatCode>#,##0.00</c:formatCode>
                <c:ptCount val="1"/>
                <c:pt idx="0">
                  <c:v>0</c:v>
                </c:pt>
              </c:numCache>
            </c:numRef>
          </c:xVal>
          <c:yVal>
            <c:numRef>
              <c:f>'Opl kval X Tilfr'!$D$27</c:f>
              <c:numCache>
                <c:formatCode>#,##0.00</c:formatCode>
                <c:ptCount val="1"/>
                <c:pt idx="0">
                  <c:v>0</c:v>
                </c:pt>
              </c:numCache>
            </c:numRef>
          </c:yVal>
          <c:bubbleSize>
            <c:numLit>
              <c:formatCode>General</c:formatCode>
              <c:ptCount val="1"/>
              <c:pt idx="0">
                <c:v>1</c:v>
              </c:pt>
            </c:numLit>
          </c:bubbleSize>
          <c:bubble3D val="0"/>
        </c:ser>
        <c:ser>
          <c:idx val="26"/>
          <c:order val="26"/>
          <c:tx>
            <c:strRef>
              <c:f>'Opl kval X Tilfr'!$B$28</c:f>
              <c:strCache>
                <c:ptCount val="1"/>
                <c:pt idx="0">
                  <c:v>5</c:v>
                </c:pt>
              </c:strCache>
            </c:strRef>
          </c:tx>
          <c:spPr>
            <a:solidFill>
              <a:schemeClr val="tx1"/>
            </a:solidFill>
            <a:ln w="28575">
              <a:solidFill>
                <a:schemeClr val="tx1"/>
              </a:solidFill>
            </a:ln>
          </c:spPr>
          <c:invertIfNegative val="0"/>
          <c:dLbls>
            <c:dLbl>
              <c:idx val="0"/>
              <c:layout>
                <c:manualLayout>
                  <c:x val="-8.9723165178934704E-3"/>
                  <c:y val="-9.9161693291321892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Tilfr'!$C$28</c:f>
              <c:numCache>
                <c:formatCode>#,##0.00</c:formatCode>
                <c:ptCount val="1"/>
                <c:pt idx="0">
                  <c:v>0</c:v>
                </c:pt>
              </c:numCache>
            </c:numRef>
          </c:xVal>
          <c:yVal>
            <c:numRef>
              <c:f>'Opl kval X Tilfr'!$D$28</c:f>
              <c:numCache>
                <c:formatCode>#,##0.00</c:formatCode>
                <c:ptCount val="1"/>
                <c:pt idx="0">
                  <c:v>0</c:v>
                </c:pt>
              </c:numCache>
            </c:numRef>
          </c:yVal>
          <c:bubbleSize>
            <c:numLit>
              <c:formatCode>General</c:formatCode>
              <c:ptCount val="1"/>
              <c:pt idx="0">
                <c:v>1</c:v>
              </c:pt>
            </c:numLit>
          </c:bubbleSize>
          <c:bubble3D val="0"/>
        </c:ser>
        <c:ser>
          <c:idx val="27"/>
          <c:order val="27"/>
          <c:tx>
            <c:strRef>
              <c:f>'Opl kval X Tilfr'!$B$29</c:f>
              <c:strCache>
                <c:ptCount val="1"/>
                <c:pt idx="0">
                  <c:v>6</c:v>
                </c:pt>
              </c:strCache>
            </c:strRef>
          </c:tx>
          <c:spPr>
            <a:solidFill>
              <a:schemeClr val="tx1"/>
            </a:solidFill>
            <a:ln w="28575">
              <a:solidFill>
                <a:schemeClr val="tx1"/>
              </a:solidFill>
            </a:ln>
          </c:spPr>
          <c:invertIfNegative val="0"/>
          <c:dLbls>
            <c:dLbl>
              <c:idx val="0"/>
              <c:layout>
                <c:manualLayout>
                  <c:x val="-1.1963088690524501E-2"/>
                  <c:y val="4.9580846645660504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Tilfr'!$C$29</c:f>
              <c:numCache>
                <c:formatCode>#,##0.00</c:formatCode>
                <c:ptCount val="1"/>
                <c:pt idx="0">
                  <c:v>0</c:v>
                </c:pt>
              </c:numCache>
            </c:numRef>
          </c:xVal>
          <c:yVal>
            <c:numRef>
              <c:f>'Opl kval X Tilfr'!$D$29</c:f>
              <c:numCache>
                <c:formatCode>#,##0.00</c:formatCode>
                <c:ptCount val="1"/>
                <c:pt idx="0">
                  <c:v>0</c:v>
                </c:pt>
              </c:numCache>
            </c:numRef>
          </c:yVal>
          <c:bubbleSize>
            <c:numLit>
              <c:formatCode>General</c:formatCode>
              <c:ptCount val="1"/>
              <c:pt idx="0">
                <c:v>1</c:v>
              </c:pt>
            </c:numLit>
          </c:bubbleSize>
          <c:bubble3D val="0"/>
        </c:ser>
        <c:ser>
          <c:idx val="28"/>
          <c:order val="28"/>
          <c:tx>
            <c:strRef>
              <c:f>'Opl kval X Tilfr'!$B$30</c:f>
              <c:strCache>
                <c:ptCount val="1"/>
                <c:pt idx="0">
                  <c:v>7</c:v>
                </c:pt>
              </c:strCache>
            </c:strRef>
          </c:tx>
          <c:spPr>
            <a:solidFill>
              <a:schemeClr val="tx1"/>
            </a:solidFill>
            <a:ln>
              <a:solidFill>
                <a:schemeClr val="tx1"/>
              </a:solidFill>
            </a:ln>
          </c:spPr>
          <c:invertIfNegative val="0"/>
          <c:dPt>
            <c:idx val="0"/>
            <c:invertIfNegative val="0"/>
            <c:bubble3D val="0"/>
            <c:spPr>
              <a:solidFill>
                <a:schemeClr val="tx1"/>
              </a:solidFill>
              <a:ln w="28575">
                <a:solidFill>
                  <a:schemeClr val="tx1"/>
                </a:solidFill>
              </a:ln>
            </c:spPr>
          </c:dPt>
          <c:dLbls>
            <c:dLbl>
              <c:idx val="0"/>
              <c:layout>
                <c:manualLayout>
                  <c:x val="-8.9723165178934704E-3"/>
                  <c:y val="7.4371269968490803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Tilfr'!$C$30</c:f>
              <c:numCache>
                <c:formatCode>#,##0.00</c:formatCode>
                <c:ptCount val="1"/>
                <c:pt idx="0">
                  <c:v>0</c:v>
                </c:pt>
              </c:numCache>
            </c:numRef>
          </c:xVal>
          <c:yVal>
            <c:numRef>
              <c:f>'Opl kval X Tilfr'!$D$30</c:f>
              <c:numCache>
                <c:formatCode>#,##0.00</c:formatCode>
                <c:ptCount val="1"/>
                <c:pt idx="0">
                  <c:v>0</c:v>
                </c:pt>
              </c:numCache>
            </c:numRef>
          </c:yVal>
          <c:bubbleSize>
            <c:numLit>
              <c:formatCode>General</c:formatCode>
              <c:ptCount val="1"/>
              <c:pt idx="0">
                <c:v>1</c:v>
              </c:pt>
            </c:numLit>
          </c:bubbleSize>
          <c:bubble3D val="0"/>
        </c:ser>
        <c:ser>
          <c:idx val="29"/>
          <c:order val="29"/>
          <c:tx>
            <c:strRef>
              <c:f>'Opl kval X Tilfr'!$B$31</c:f>
              <c:strCache>
                <c:ptCount val="1"/>
                <c:pt idx="0">
                  <c:v>8</c:v>
                </c:pt>
              </c:strCache>
            </c:strRef>
          </c:tx>
          <c:spPr>
            <a:solidFill>
              <a:schemeClr val="tx1"/>
            </a:solidFill>
            <a:ln w="28575">
              <a:solidFill>
                <a:schemeClr val="tx1"/>
              </a:solidFill>
            </a:ln>
          </c:spPr>
          <c:invertIfNegative val="0"/>
          <c:dLbls>
            <c:dLbl>
              <c:idx val="0"/>
              <c:layout>
                <c:manualLayout>
                  <c:x val="-1.3458474776840101E-2"/>
                  <c:y val="1.73532963259811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Tilfr'!$C$31</c:f>
              <c:numCache>
                <c:formatCode>#,##0.00</c:formatCode>
                <c:ptCount val="1"/>
                <c:pt idx="0">
                  <c:v>0</c:v>
                </c:pt>
              </c:numCache>
            </c:numRef>
          </c:xVal>
          <c:yVal>
            <c:numRef>
              <c:f>'Opl kval X Tilfr'!$D$31</c:f>
              <c:numCache>
                <c:formatCode>#,##0.00</c:formatCode>
                <c:ptCount val="1"/>
                <c:pt idx="0">
                  <c:v>0</c:v>
                </c:pt>
              </c:numCache>
            </c:numRef>
          </c:yVal>
          <c:bubbleSize>
            <c:numLit>
              <c:formatCode>General</c:formatCode>
              <c:ptCount val="1"/>
              <c:pt idx="0">
                <c:v>1</c:v>
              </c:pt>
            </c:numLit>
          </c:bubbleSize>
          <c:bubble3D val="0"/>
        </c:ser>
        <c:ser>
          <c:idx val="30"/>
          <c:order val="30"/>
          <c:tx>
            <c:strRef>
              <c:f>'Opl kval X Tilfr'!$B$32</c:f>
              <c:strCache>
                <c:ptCount val="1"/>
                <c:pt idx="0">
                  <c:v>9</c:v>
                </c:pt>
              </c:strCache>
            </c:strRef>
          </c:tx>
          <c:spPr>
            <a:solidFill>
              <a:schemeClr val="tx1"/>
            </a:solidFill>
            <a:ln w="28575">
              <a:solidFill>
                <a:schemeClr val="tx1"/>
              </a:solidFill>
            </a:ln>
          </c:spPr>
          <c:invertIfNegative val="0"/>
          <c:dLbls>
            <c:dLbl>
              <c:idx val="0"/>
              <c:layout>
                <c:manualLayout>
                  <c:x val="-1.0467702604208999E-2"/>
                  <c:y val="-1.4874253993698201E-2"/>
                </c:manualLayout>
              </c:layout>
              <c:showLegendKey val="0"/>
              <c:showVal val="0"/>
              <c:showCatName val="0"/>
              <c:showSerName val="1"/>
              <c:showPercent val="0"/>
              <c:showBubbleSize val="0"/>
            </c:dLbl>
            <c:showLegendKey val="0"/>
            <c:showVal val="1"/>
            <c:showCatName val="0"/>
            <c:showSerName val="0"/>
            <c:showPercent val="0"/>
            <c:showBubbleSize val="0"/>
            <c:showLeaderLines val="0"/>
          </c:dLbls>
          <c:xVal>
            <c:numRef>
              <c:f>'Opl kval X Tilfr'!$C$32</c:f>
              <c:numCache>
                <c:formatCode>#,##0.00</c:formatCode>
                <c:ptCount val="1"/>
                <c:pt idx="0">
                  <c:v>0</c:v>
                </c:pt>
              </c:numCache>
            </c:numRef>
          </c:xVal>
          <c:yVal>
            <c:numRef>
              <c:f>'Opl kval X Tilfr'!$D$32</c:f>
              <c:numCache>
                <c:formatCode>#,##0.00</c:formatCode>
                <c:ptCount val="1"/>
                <c:pt idx="0">
                  <c:v>0</c:v>
                </c:pt>
              </c:numCache>
            </c:numRef>
          </c:yVal>
          <c:bubbleSize>
            <c:numLit>
              <c:formatCode>General</c:formatCode>
              <c:ptCount val="1"/>
              <c:pt idx="0">
                <c:v>1</c:v>
              </c:pt>
            </c:numLit>
          </c:bubbleSize>
          <c:bubble3D val="0"/>
        </c:ser>
        <c:ser>
          <c:idx val="31"/>
          <c:order val="31"/>
          <c:tx>
            <c:strRef>
              <c:f>'Opl kval X Tilfr'!$B$33</c:f>
              <c:strCache>
                <c:ptCount val="1"/>
                <c:pt idx="0">
                  <c:v>10</c:v>
                </c:pt>
              </c:strCache>
            </c:strRef>
          </c:tx>
          <c:spPr>
            <a:solidFill>
              <a:schemeClr val="tx1"/>
            </a:solidFill>
            <a:ln w="28575">
              <a:solidFill>
                <a:schemeClr val="tx1"/>
              </a:solidFill>
            </a:ln>
          </c:spPr>
          <c:invertIfNegative val="0"/>
          <c:dLbls>
            <c:dLbl>
              <c:idx val="0"/>
              <c:layout>
                <c:manualLayout>
                  <c:x val="-1.1963088690524501E-2"/>
                  <c:y val="1.2395211661415001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Tilfr'!$C$33</c:f>
              <c:numCache>
                <c:formatCode>#,##0.00</c:formatCode>
                <c:ptCount val="1"/>
                <c:pt idx="0">
                  <c:v>0</c:v>
                </c:pt>
              </c:numCache>
            </c:numRef>
          </c:xVal>
          <c:yVal>
            <c:numRef>
              <c:f>'Opl kval X Tilfr'!$D$33</c:f>
              <c:numCache>
                <c:formatCode>#,##0.00</c:formatCode>
                <c:ptCount val="1"/>
                <c:pt idx="0">
                  <c:v>0</c:v>
                </c:pt>
              </c:numCache>
            </c:numRef>
          </c:yVal>
          <c:bubbleSize>
            <c:numLit>
              <c:formatCode>General</c:formatCode>
              <c:ptCount val="1"/>
              <c:pt idx="0">
                <c:v>1</c:v>
              </c:pt>
            </c:numLit>
          </c:bubbleSize>
          <c:bubble3D val="0"/>
        </c:ser>
        <c:ser>
          <c:idx val="32"/>
          <c:order val="32"/>
          <c:tx>
            <c:strRef>
              <c:f>'Opl kval X Tilfr'!$B$34</c:f>
              <c:strCache>
                <c:ptCount val="1"/>
                <c:pt idx="0">
                  <c:v>11</c:v>
                </c:pt>
              </c:strCache>
            </c:strRef>
          </c:tx>
          <c:spPr>
            <a:solidFill>
              <a:schemeClr val="tx1"/>
            </a:solidFill>
            <a:ln w="28575">
              <a:solidFill>
                <a:schemeClr val="tx1"/>
              </a:solidFill>
            </a:ln>
          </c:spPr>
          <c:invertIfNegative val="0"/>
          <c:dLbls>
            <c:dLbl>
              <c:idx val="0"/>
              <c:layout>
                <c:manualLayout>
                  <c:x val="-1.1963088690524599E-2"/>
                  <c:y val="-1.4874253993698201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'Opl kval X Tilfr'!$C$34</c:f>
              <c:numCache>
                <c:formatCode>#,##0.00</c:formatCode>
                <c:ptCount val="1"/>
                <c:pt idx="0">
                  <c:v>0</c:v>
                </c:pt>
              </c:numCache>
            </c:numRef>
          </c:xVal>
          <c:yVal>
            <c:numRef>
              <c:f>'Opl kval X Tilfr'!$D$34</c:f>
              <c:numCache>
                <c:formatCode>#,##0.00</c:formatCode>
                <c:ptCount val="1"/>
                <c:pt idx="0">
                  <c:v>0</c:v>
                </c:pt>
              </c:numCache>
            </c:numRef>
          </c:yVal>
          <c:bubbleSize>
            <c:numLit>
              <c:formatCode>General</c:formatCode>
              <c:ptCount val="1"/>
              <c:pt idx="0">
                <c:v>1</c:v>
              </c:pt>
            </c:numLit>
          </c:bubbleSize>
          <c:bubble3D val="0"/>
        </c:ser>
        <c:dLbls>
          <c:showLegendKey val="0"/>
          <c:showVal val="0"/>
          <c:showCatName val="0"/>
          <c:showSerName val="0"/>
          <c:showPercent val="0"/>
          <c:showBubbleSize val="0"/>
        </c:dLbls>
        <c:bubbleScale val="6"/>
        <c:showNegBubbles val="0"/>
        <c:axId val="223722496"/>
        <c:axId val="223732864"/>
      </c:bubbleChart>
      <c:valAx>
        <c:axId val="223722496"/>
        <c:scaling>
          <c:orientation val="minMax"/>
          <c:max val="75"/>
          <c:min val="30"/>
        </c:scaling>
        <c:delete val="0"/>
        <c:axPos val="b"/>
        <c:title>
          <c:tx>
            <c:rich>
              <a:bodyPr anchor="t" anchorCtr="0"/>
              <a:lstStyle/>
              <a:p>
                <a:pPr>
                  <a:defRPr sz="1200">
                    <a:latin typeface="Calibri" panose="020F0502020204030204" pitchFamily="34" charset="0"/>
                  </a:defRPr>
                </a:pPr>
                <a:r>
                  <a:rPr lang="da-DK" sz="1200">
                    <a:latin typeface="Calibri" panose="020F0502020204030204" pitchFamily="34" charset="0"/>
                  </a:rPr>
                  <a:t>Oplevet</a:t>
                </a:r>
                <a:r>
                  <a:rPr lang="da-DK" sz="1200" baseline="0">
                    <a:latin typeface="Calibri" panose="020F0502020204030204" pitchFamily="34" charset="0"/>
                  </a:rPr>
                  <a:t> kvalitet</a:t>
                </a:r>
                <a:endParaRPr lang="da-DK" sz="1200">
                  <a:latin typeface="Calibri" panose="020F0502020204030204" pitchFamily="34" charset="0"/>
                </a:endParaRPr>
              </a:p>
            </c:rich>
          </c:tx>
          <c:layout>
            <c:manualLayout>
              <c:xMode val="edge"/>
              <c:yMode val="edge"/>
              <c:x val="0.86886705724755597"/>
              <c:y val="0.93640406560200695"/>
            </c:manualLayout>
          </c:layout>
          <c:overlay val="0"/>
        </c:title>
        <c:numFmt formatCode="#,##0" sourceLinked="0"/>
        <c:majorTickMark val="none"/>
        <c:minorTickMark val="none"/>
        <c:tickLblPos val="low"/>
        <c:spPr>
          <a:ln w="38100">
            <a:solidFill>
              <a:srgbClr val="0070C0"/>
            </a:solidFill>
            <a:prstDash val="dash"/>
          </a:ln>
        </c:spPr>
        <c:txPr>
          <a:bodyPr rot="0" vert="horz"/>
          <a:lstStyle/>
          <a:p>
            <a:pPr>
              <a:defRPr sz="1100" b="0" i="0" u="none" strike="noStrike" baseline="0">
                <a:solidFill>
                  <a:srgbClr val="000000"/>
                </a:solidFill>
                <a:latin typeface="Calibri"/>
                <a:ea typeface="Calibri"/>
                <a:cs typeface="Calibri"/>
              </a:defRPr>
            </a:pPr>
            <a:endParaRPr lang="da-DK"/>
          </a:p>
        </c:txPr>
        <c:crossAx val="223732864"/>
        <c:crossesAt val="77.8"/>
        <c:crossBetween val="midCat"/>
        <c:majorUnit val="5"/>
      </c:valAx>
      <c:valAx>
        <c:axId val="223732864"/>
        <c:scaling>
          <c:orientation val="minMax"/>
          <c:max val="95"/>
          <c:min val="50"/>
        </c:scaling>
        <c:delete val="0"/>
        <c:axPos val="l"/>
        <c:title>
          <c:tx>
            <c:rich>
              <a:bodyPr rot="0" vert="horz" anchor="ctr" anchorCtr="0"/>
              <a:lstStyle/>
              <a:p>
                <a:pPr>
                  <a:defRPr sz="1200">
                    <a:latin typeface="Calibri" panose="020F0502020204030204" pitchFamily="34" charset="0"/>
                  </a:defRPr>
                </a:pPr>
                <a:r>
                  <a:rPr lang="da-DK" sz="1200">
                    <a:latin typeface="Calibri" panose="020F0502020204030204" pitchFamily="34" charset="0"/>
                  </a:rPr>
                  <a:t>Tilfredshed med arbejdet</a:t>
                </a:r>
              </a:p>
            </c:rich>
          </c:tx>
          <c:layout>
            <c:manualLayout>
              <c:xMode val="edge"/>
              <c:yMode val="edge"/>
              <c:x val="5.3069625977487803E-3"/>
              <c:y val="0.104544871794872"/>
            </c:manualLayout>
          </c:layout>
          <c:overlay val="0"/>
        </c:title>
        <c:numFmt formatCode="#,##0" sourceLinked="0"/>
        <c:majorTickMark val="none"/>
        <c:minorTickMark val="none"/>
        <c:tickLblPos val="low"/>
        <c:spPr>
          <a:ln w="38100">
            <a:solidFill>
              <a:srgbClr val="0070C0"/>
            </a:solidFill>
            <a:prstDash val="dash"/>
          </a:ln>
        </c:spPr>
        <c:txPr>
          <a:bodyPr/>
          <a:lstStyle/>
          <a:p>
            <a:pPr>
              <a:defRPr sz="1100">
                <a:latin typeface="Calibri" panose="020F0502020204030204" pitchFamily="34" charset="0"/>
              </a:defRPr>
            </a:pPr>
            <a:endParaRPr lang="da-DK"/>
          </a:p>
        </c:txPr>
        <c:crossAx val="223722496"/>
        <c:crossesAt val="69.599999999999994"/>
        <c:crossBetween val="midCat"/>
        <c:majorUnit val="5"/>
      </c:valAx>
      <c:spPr>
        <a:ln w="28575">
          <a:solidFill>
            <a:schemeClr val="tx1"/>
          </a:solidFill>
        </a:ln>
      </c:spPr>
    </c:plotArea>
    <c:plotVisOnly val="1"/>
    <c:dispBlanksAs val="gap"/>
    <c:showDLblsOverMax val="0"/>
  </c:chart>
  <c:spPr>
    <a:ln>
      <a:noFill/>
    </a:ln>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0.06682</cdr:x>
      <cdr:y>0.25152</cdr:y>
    </cdr:from>
    <cdr:to>
      <cdr:x>0.90972</cdr:x>
      <cdr:y>0.80509</cdr:y>
    </cdr:to>
    <cdr:cxnSp macro="">
      <cdr:nvCxnSpPr>
        <cdr:cNvPr id="2" name="Lige forbindelse 1"/>
        <cdr:cNvCxnSpPr/>
      </cdr:nvCxnSpPr>
      <cdr:spPr>
        <a:xfrm xmlns:a="http://schemas.openxmlformats.org/drawingml/2006/main" flipV="1">
          <a:off x="496804" y="1367590"/>
          <a:ext cx="6267450" cy="3009900"/>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0.0681</cdr:x>
      <cdr:y>0.25678</cdr:y>
    </cdr:from>
    <cdr:to>
      <cdr:x>0.90972</cdr:x>
      <cdr:y>0.80684</cdr:y>
    </cdr:to>
    <cdr:cxnSp macro="">
      <cdr:nvCxnSpPr>
        <cdr:cNvPr id="2" name="Lige forbindelse 1"/>
        <cdr:cNvCxnSpPr/>
      </cdr:nvCxnSpPr>
      <cdr:spPr>
        <a:xfrm xmlns:a="http://schemas.openxmlformats.org/drawingml/2006/main" flipV="1">
          <a:off x="506329" y="1396165"/>
          <a:ext cx="6257925" cy="2990851"/>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521066-0254-FC4A-A013-661DD9F1EF02}" type="datetimeFigureOut">
              <a:rPr lang="da-DK" smtClean="0"/>
              <a:t>03-02-2019</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72376-498D-0C48-BB12-9CE7B8549705}" type="slidenum">
              <a:rPr lang="da-DK" smtClean="0"/>
              <a:t>‹nr.›</a:t>
            </a:fld>
            <a:endParaRPr lang="da-DK"/>
          </a:p>
        </p:txBody>
      </p:sp>
    </p:spTree>
    <p:extLst>
      <p:ext uri="{BB962C8B-B14F-4D97-AF65-F5344CB8AC3E}">
        <p14:creationId xmlns:p14="http://schemas.microsoft.com/office/powerpoint/2010/main" val="3844103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EF23C7-FBAA-B146-9820-C7ACC2922F77}" type="slidenum">
              <a:rPr lang="da-DK" sz="1200">
                <a:solidFill>
                  <a:srgbClr val="000000"/>
                </a:solidFill>
              </a:rPr>
              <a:pPr eaLnBrk="1" hangingPunct="1"/>
              <a:t>14</a:t>
            </a:fld>
            <a:endParaRPr lang="da-DK" sz="1200">
              <a:solidFill>
                <a:srgbClr val="000000"/>
              </a:solidFill>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453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da-DK">
              <a:latin typeface="Arial" charset="0"/>
              <a:cs typeface="Arial" charset="0"/>
            </a:endParaRPr>
          </a:p>
        </p:txBody>
      </p:sp>
      <p:sp>
        <p:nvSpPr>
          <p:cNvPr id="534531" name="Pladsholder til sidefod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a-DK" sz="1200">
                <a:solidFill>
                  <a:srgbClr val="000000"/>
                </a:solidFill>
              </a:rPr>
              <a:t>Task-Consult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453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da-DK">
              <a:latin typeface="Arial" charset="0"/>
              <a:cs typeface="Arial" charset="0"/>
            </a:endParaRPr>
          </a:p>
        </p:txBody>
      </p:sp>
      <p:sp>
        <p:nvSpPr>
          <p:cNvPr id="534531" name="Pladsholder til sidefod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da-DK" sz="1200">
                <a:solidFill>
                  <a:srgbClr val="000000"/>
                </a:solidFill>
              </a:rPr>
              <a:t>Task-Consult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EED4BD21-DEAC-394D-9383-043AD0EFC63C}" type="datetimeFigureOut">
              <a:rPr lang="da-DK" smtClean="0"/>
              <a:t>03-02-2019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3968136-0A66-634C-9333-C2521A46B937}" type="slidenum">
              <a:rPr lang="da-DK" smtClean="0"/>
              <a:t>‹nr.›</a:t>
            </a:fld>
            <a:endParaRPr lang="da-DK"/>
          </a:p>
        </p:txBody>
      </p:sp>
    </p:spTree>
    <p:extLst>
      <p:ext uri="{BB962C8B-B14F-4D97-AF65-F5344CB8AC3E}">
        <p14:creationId xmlns:p14="http://schemas.microsoft.com/office/powerpoint/2010/main" val="214962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ED4BD21-DEAC-394D-9383-043AD0EFC63C}" type="datetimeFigureOut">
              <a:rPr lang="da-DK" smtClean="0"/>
              <a:t>03-02-2019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3968136-0A66-634C-9333-C2521A46B937}" type="slidenum">
              <a:rPr lang="da-DK" smtClean="0"/>
              <a:t>‹nr.›</a:t>
            </a:fld>
            <a:endParaRPr lang="da-DK"/>
          </a:p>
        </p:txBody>
      </p:sp>
    </p:spTree>
    <p:extLst>
      <p:ext uri="{BB962C8B-B14F-4D97-AF65-F5344CB8AC3E}">
        <p14:creationId xmlns:p14="http://schemas.microsoft.com/office/powerpoint/2010/main" val="39491960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5"/>
          <p:cNvSpPr>
            <a:spLocks noGrp="1" noChangeArrowheads="1"/>
          </p:cNvSpPr>
          <p:nvPr>
            <p:ph type="sldNum" sz="quarter" idx="12"/>
          </p:nvPr>
        </p:nvSpPr>
        <p:spPr/>
        <p:txBody>
          <a:bodyPr/>
          <a:lstStyle>
            <a:lvl1pPr>
              <a:defRPr/>
            </a:lvl1pPr>
          </a:lstStyle>
          <a:p>
            <a:pPr>
              <a:defRPr/>
            </a:pPr>
            <a:r>
              <a:rPr lang="en-GB"/>
              <a:t>DK-2005-</a:t>
            </a:r>
            <a:fld id="{0A336678-710D-C741-A92A-D1DC6B9CE3CF}" type="slidenum">
              <a:rPr lang="en-GB"/>
              <a:pPr>
                <a:defRPr/>
              </a:pPr>
              <a:t>‹nr.›</a:t>
            </a:fld>
            <a:endParaRPr lang="en-GB"/>
          </a:p>
        </p:txBody>
      </p:sp>
    </p:spTree>
    <p:extLst>
      <p:ext uri="{BB962C8B-B14F-4D97-AF65-F5344CB8AC3E}">
        <p14:creationId xmlns:p14="http://schemas.microsoft.com/office/powerpoint/2010/main" val="19528821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a:defRPr/>
            </a:lvl1pPr>
          </a:lstStyle>
          <a:p>
            <a:pPr>
              <a:defRPr/>
            </a:pPr>
            <a:r>
              <a:rPr lang="en-GB"/>
              <a:t>DK-2005-</a:t>
            </a:r>
            <a:fld id="{6BB9F1ED-81B3-FE40-979A-060F609E1AFF}" type="slidenum">
              <a:rPr lang="en-GB"/>
              <a:pPr>
                <a:defRPr/>
              </a:pPr>
              <a:t>‹nr.›</a:t>
            </a:fld>
            <a:endParaRPr lang="en-GB"/>
          </a:p>
        </p:txBody>
      </p:sp>
    </p:spTree>
    <p:extLst>
      <p:ext uri="{BB962C8B-B14F-4D97-AF65-F5344CB8AC3E}">
        <p14:creationId xmlns:p14="http://schemas.microsoft.com/office/powerpoint/2010/main" val="30553138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sldNum" sz="quarter" idx="12"/>
          </p:nvPr>
        </p:nvSpPr>
        <p:spPr/>
        <p:txBody>
          <a:bodyPr/>
          <a:lstStyle>
            <a:lvl1pPr>
              <a:defRPr/>
            </a:lvl1pPr>
          </a:lstStyle>
          <a:p>
            <a:pPr>
              <a:defRPr/>
            </a:pPr>
            <a:r>
              <a:rPr lang="en-GB"/>
              <a:t>DK-2005-</a:t>
            </a:r>
            <a:fld id="{EA111E93-CF8A-D04E-85E6-46B7B7D9A71A}" type="slidenum">
              <a:rPr lang="en-GB"/>
              <a:pPr>
                <a:defRPr/>
              </a:pPr>
              <a:t>‹nr.›</a:t>
            </a:fld>
            <a:endParaRPr lang="en-GB"/>
          </a:p>
        </p:txBody>
      </p:sp>
    </p:spTree>
    <p:extLst>
      <p:ext uri="{BB962C8B-B14F-4D97-AF65-F5344CB8AC3E}">
        <p14:creationId xmlns:p14="http://schemas.microsoft.com/office/powerpoint/2010/main" val="18581707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C41926A8-DB04-3F40-9A50-FDE5D0024A44}" type="slidenum">
              <a:rPr lang="en-GB"/>
              <a:pPr>
                <a:defRPr/>
              </a:pPr>
              <a:t>‹nr.›</a:t>
            </a:fld>
            <a:endParaRPr lang="en-GB"/>
          </a:p>
        </p:txBody>
      </p:sp>
    </p:spTree>
    <p:extLst>
      <p:ext uri="{BB962C8B-B14F-4D97-AF65-F5344CB8AC3E}">
        <p14:creationId xmlns:p14="http://schemas.microsoft.com/office/powerpoint/2010/main" val="1607858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9D15BEF9-DDDF-4A4E-8EED-01BC0C95E008}" type="slidenum">
              <a:rPr lang="en-GB"/>
              <a:pPr>
                <a:defRPr/>
              </a:pPr>
              <a:t>‹nr.›</a:t>
            </a:fld>
            <a:endParaRPr lang="en-GB"/>
          </a:p>
        </p:txBody>
      </p:sp>
    </p:spTree>
    <p:extLst>
      <p:ext uri="{BB962C8B-B14F-4D97-AF65-F5344CB8AC3E}">
        <p14:creationId xmlns:p14="http://schemas.microsoft.com/office/powerpoint/2010/main" val="28109647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39A76B3C-E080-6143-87B5-EB87F73C437F}" type="slidenum">
              <a:rPr lang="en-GB"/>
              <a:pPr>
                <a:defRPr/>
              </a:pPr>
              <a:t>‹nr.›</a:t>
            </a:fld>
            <a:endParaRPr lang="en-GB"/>
          </a:p>
        </p:txBody>
      </p:sp>
    </p:spTree>
    <p:extLst>
      <p:ext uri="{BB962C8B-B14F-4D97-AF65-F5344CB8AC3E}">
        <p14:creationId xmlns:p14="http://schemas.microsoft.com/office/powerpoint/2010/main" val="19178752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222F1948-28D4-AE44-B798-E103A7D30194}" type="slidenum">
              <a:rPr lang="en-GB"/>
              <a:pPr>
                <a:defRPr/>
              </a:pPr>
              <a:t>‹nr.›</a:t>
            </a:fld>
            <a:endParaRPr lang="en-GB"/>
          </a:p>
        </p:txBody>
      </p:sp>
    </p:spTree>
    <p:extLst>
      <p:ext uri="{BB962C8B-B14F-4D97-AF65-F5344CB8AC3E}">
        <p14:creationId xmlns:p14="http://schemas.microsoft.com/office/powerpoint/2010/main" val="38987804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6" name="Rectangle 6"/>
          <p:cNvSpPr>
            <a:spLocks noGrp="1" noChangeArrowheads="1"/>
          </p:cNvSpPr>
          <p:nvPr>
            <p:ph type="sldNum" sz="quarter" idx="12"/>
          </p:nvPr>
        </p:nvSpPr>
        <p:spPr/>
        <p:txBody>
          <a:bodyPr/>
          <a:lstStyle>
            <a:lvl1pPr>
              <a:defRPr/>
            </a:lvl1pPr>
          </a:lstStyle>
          <a:p>
            <a:pPr>
              <a:defRPr/>
            </a:pPr>
            <a:fld id="{7F14074D-A30D-9344-ACAA-3F49F288EB2C}" type="slidenum">
              <a:rPr lang="da-DK"/>
              <a:pPr>
                <a:defRPr/>
              </a:pPr>
              <a:t>‹nr.›</a:t>
            </a:fld>
            <a:endParaRPr lang="da-DK"/>
          </a:p>
        </p:txBody>
      </p:sp>
    </p:spTree>
    <p:extLst>
      <p:ext uri="{BB962C8B-B14F-4D97-AF65-F5344CB8AC3E}">
        <p14:creationId xmlns:p14="http://schemas.microsoft.com/office/powerpoint/2010/main" val="5273747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t>DK-2005-</a:t>
            </a:r>
            <a:fld id="{4273EDD2-247D-F340-B0E2-761AD70B768F}" type="slidenum">
              <a:rPr lang="en-GB"/>
              <a:pPr>
                <a:defRPr/>
              </a:pPr>
              <a:t>‹nr.›</a:t>
            </a:fld>
            <a:endParaRPr lang="en-GB"/>
          </a:p>
        </p:txBody>
      </p:sp>
    </p:spTree>
    <p:extLst>
      <p:ext uri="{BB962C8B-B14F-4D97-AF65-F5344CB8AC3E}">
        <p14:creationId xmlns:p14="http://schemas.microsoft.com/office/powerpoint/2010/main" val="8362327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A69B046B-ADF4-1D4B-97DC-CE7C5438F0DF}" type="slidenum">
              <a:rPr lang="en-GB"/>
              <a:pPr>
                <a:defRPr/>
              </a:pPr>
              <a:t>‹nr.›</a:t>
            </a:fld>
            <a:endParaRPr lang="en-GB"/>
          </a:p>
        </p:txBody>
      </p:sp>
    </p:spTree>
    <p:extLst>
      <p:ext uri="{BB962C8B-B14F-4D97-AF65-F5344CB8AC3E}">
        <p14:creationId xmlns:p14="http://schemas.microsoft.com/office/powerpoint/2010/main" val="1158031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ED4BD21-DEAC-394D-9383-043AD0EFC63C}" type="datetimeFigureOut">
              <a:rPr lang="da-DK" smtClean="0"/>
              <a:t>03-02-2019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3968136-0A66-634C-9333-C2521A46B937}" type="slidenum">
              <a:rPr lang="da-DK" smtClean="0"/>
              <a:t>‹nr.›</a:t>
            </a:fld>
            <a:endParaRPr lang="da-DK"/>
          </a:p>
        </p:txBody>
      </p:sp>
    </p:spTree>
    <p:extLst>
      <p:ext uri="{BB962C8B-B14F-4D97-AF65-F5344CB8AC3E}">
        <p14:creationId xmlns:p14="http://schemas.microsoft.com/office/powerpoint/2010/main" val="33360354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2C4CB4FB-6616-2440-8955-48E634DA5DDE}" type="slidenum">
              <a:rPr lang="en-GB"/>
              <a:pPr>
                <a:defRPr/>
              </a:pPr>
              <a:t>‹nr.›</a:t>
            </a:fld>
            <a:endParaRPr lang="en-GB"/>
          </a:p>
        </p:txBody>
      </p:sp>
    </p:spTree>
    <p:extLst>
      <p:ext uri="{BB962C8B-B14F-4D97-AF65-F5344CB8AC3E}">
        <p14:creationId xmlns:p14="http://schemas.microsoft.com/office/powerpoint/2010/main" val="37748520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436C502C-F001-AB4E-A439-F0EE501E4778}" type="slidenum">
              <a:rPr lang="en-GB"/>
              <a:pPr>
                <a:defRPr/>
              </a:pPr>
              <a:t>‹nr.›</a:t>
            </a:fld>
            <a:endParaRPr lang="en-GB"/>
          </a:p>
        </p:txBody>
      </p:sp>
    </p:spTree>
    <p:extLst>
      <p:ext uri="{BB962C8B-B14F-4D97-AF65-F5344CB8AC3E}">
        <p14:creationId xmlns:p14="http://schemas.microsoft.com/office/powerpoint/2010/main" val="22089795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5"/>
          <p:cNvSpPr>
            <a:spLocks noGrp="1" noChangeArrowheads="1"/>
          </p:cNvSpPr>
          <p:nvPr>
            <p:ph type="sldNum" sz="quarter" idx="12"/>
          </p:nvPr>
        </p:nvSpPr>
        <p:spPr/>
        <p:txBody>
          <a:bodyPr/>
          <a:lstStyle>
            <a:lvl1pPr>
              <a:defRPr/>
            </a:lvl1pPr>
          </a:lstStyle>
          <a:p>
            <a:pPr>
              <a:defRPr/>
            </a:pPr>
            <a:r>
              <a:rPr lang="en-GB"/>
              <a:t>DK-2005-</a:t>
            </a:r>
            <a:fld id="{C8562EA4-1888-D54D-AC76-435183054039}" type="slidenum">
              <a:rPr lang="en-GB"/>
              <a:pPr>
                <a:defRPr/>
              </a:pPr>
              <a:t>‹nr.›</a:t>
            </a:fld>
            <a:endParaRPr lang="en-GB"/>
          </a:p>
        </p:txBody>
      </p:sp>
    </p:spTree>
    <p:extLst>
      <p:ext uri="{BB962C8B-B14F-4D97-AF65-F5344CB8AC3E}">
        <p14:creationId xmlns:p14="http://schemas.microsoft.com/office/powerpoint/2010/main" val="30326987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a:defRPr/>
            </a:lvl1pPr>
          </a:lstStyle>
          <a:p>
            <a:pPr>
              <a:defRPr/>
            </a:pPr>
            <a:r>
              <a:rPr lang="en-GB"/>
              <a:t>DK-2005-</a:t>
            </a:r>
            <a:fld id="{9BED0707-24B4-4B45-837B-B0FAEDCD9702}" type="slidenum">
              <a:rPr lang="en-GB"/>
              <a:pPr>
                <a:defRPr/>
              </a:pPr>
              <a:t>‹nr.›</a:t>
            </a:fld>
            <a:endParaRPr lang="en-GB"/>
          </a:p>
        </p:txBody>
      </p:sp>
    </p:spTree>
    <p:extLst>
      <p:ext uri="{BB962C8B-B14F-4D97-AF65-F5344CB8AC3E}">
        <p14:creationId xmlns:p14="http://schemas.microsoft.com/office/powerpoint/2010/main" val="5247722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sldNum" sz="quarter" idx="12"/>
          </p:nvPr>
        </p:nvSpPr>
        <p:spPr/>
        <p:txBody>
          <a:bodyPr/>
          <a:lstStyle>
            <a:lvl1pPr>
              <a:defRPr/>
            </a:lvl1pPr>
          </a:lstStyle>
          <a:p>
            <a:pPr>
              <a:defRPr/>
            </a:pPr>
            <a:r>
              <a:rPr lang="en-GB"/>
              <a:t>DK-2005-</a:t>
            </a:r>
            <a:fld id="{CBEEAB8D-4733-0946-A138-2B9EEF27D584}" type="slidenum">
              <a:rPr lang="en-GB"/>
              <a:pPr>
                <a:defRPr/>
              </a:pPr>
              <a:t>‹nr.›</a:t>
            </a:fld>
            <a:endParaRPr lang="en-GB"/>
          </a:p>
        </p:txBody>
      </p:sp>
    </p:spTree>
    <p:extLst>
      <p:ext uri="{BB962C8B-B14F-4D97-AF65-F5344CB8AC3E}">
        <p14:creationId xmlns:p14="http://schemas.microsoft.com/office/powerpoint/2010/main" val="19046691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C4FBF5D7-BAD1-5444-A4F5-4F8CA5B063DC}" type="slidenum">
              <a:rPr lang="en-GB"/>
              <a:pPr>
                <a:defRPr/>
              </a:pPr>
              <a:t>‹nr.›</a:t>
            </a:fld>
            <a:endParaRPr lang="en-GB"/>
          </a:p>
        </p:txBody>
      </p:sp>
    </p:spTree>
    <p:extLst>
      <p:ext uri="{BB962C8B-B14F-4D97-AF65-F5344CB8AC3E}">
        <p14:creationId xmlns:p14="http://schemas.microsoft.com/office/powerpoint/2010/main" val="30876173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ED0BB17B-7912-3C4B-B871-05E1839EAC7D}" type="slidenum">
              <a:rPr lang="en-GB"/>
              <a:pPr>
                <a:defRPr/>
              </a:pPr>
              <a:t>‹nr.›</a:t>
            </a:fld>
            <a:endParaRPr lang="en-GB"/>
          </a:p>
        </p:txBody>
      </p:sp>
    </p:spTree>
    <p:extLst>
      <p:ext uri="{BB962C8B-B14F-4D97-AF65-F5344CB8AC3E}">
        <p14:creationId xmlns:p14="http://schemas.microsoft.com/office/powerpoint/2010/main" val="32334074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E68E4230-2BF7-EC47-B37B-1A338980F174}" type="slidenum">
              <a:rPr lang="en-GB"/>
              <a:pPr>
                <a:defRPr/>
              </a:pPr>
              <a:t>‹nr.›</a:t>
            </a:fld>
            <a:endParaRPr lang="en-GB"/>
          </a:p>
        </p:txBody>
      </p:sp>
    </p:spTree>
    <p:extLst>
      <p:ext uri="{BB962C8B-B14F-4D97-AF65-F5344CB8AC3E}">
        <p14:creationId xmlns:p14="http://schemas.microsoft.com/office/powerpoint/2010/main" val="15065180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A9E95073-FF1B-BE4F-8023-6409F9F97BEB}" type="slidenum">
              <a:rPr lang="en-GB"/>
              <a:pPr>
                <a:defRPr/>
              </a:pPr>
              <a:t>‹nr.›</a:t>
            </a:fld>
            <a:endParaRPr lang="en-GB"/>
          </a:p>
        </p:txBody>
      </p:sp>
    </p:spTree>
    <p:extLst>
      <p:ext uri="{BB962C8B-B14F-4D97-AF65-F5344CB8AC3E}">
        <p14:creationId xmlns:p14="http://schemas.microsoft.com/office/powerpoint/2010/main" val="19933447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TwoObj">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457200" y="1600200"/>
            <a:ext cx="4038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5988"/>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648200" y="3938588"/>
            <a:ext cx="4038600" cy="218757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7"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8" name="Rectangle 6"/>
          <p:cNvSpPr>
            <a:spLocks noGrp="1" noChangeArrowheads="1"/>
          </p:cNvSpPr>
          <p:nvPr>
            <p:ph type="sldNum" sz="quarter" idx="12"/>
          </p:nvPr>
        </p:nvSpPr>
        <p:spPr/>
        <p:txBody>
          <a:bodyPr/>
          <a:lstStyle>
            <a:lvl1pPr>
              <a:defRPr/>
            </a:lvl1pPr>
          </a:lstStyle>
          <a:p>
            <a:pPr>
              <a:defRPr/>
            </a:pPr>
            <a:fld id="{37AA219C-9541-5543-96D3-84CD4E60FC1E}" type="slidenum">
              <a:rPr lang="da-DK"/>
              <a:pPr>
                <a:defRPr/>
              </a:pPr>
              <a:t>‹nr.›</a:t>
            </a:fld>
            <a:endParaRPr lang="da-DK"/>
          </a:p>
        </p:txBody>
      </p:sp>
    </p:spTree>
    <p:extLst>
      <p:ext uri="{BB962C8B-B14F-4D97-AF65-F5344CB8AC3E}">
        <p14:creationId xmlns:p14="http://schemas.microsoft.com/office/powerpoint/2010/main" val="1800080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t>DK-2005-</a:t>
            </a:r>
            <a:fld id="{D61AEF4A-C3D6-3546-A338-2DE4B4C0F9D1}" type="slidenum">
              <a:rPr lang="en-GB"/>
              <a:pPr>
                <a:defRPr/>
              </a:pPr>
              <a:t>‹nr.›</a:t>
            </a:fld>
            <a:endParaRPr lang="en-GB"/>
          </a:p>
        </p:txBody>
      </p:sp>
    </p:spTree>
    <p:extLst>
      <p:ext uri="{BB962C8B-B14F-4D97-AF65-F5344CB8AC3E}">
        <p14:creationId xmlns:p14="http://schemas.microsoft.com/office/powerpoint/2010/main" val="28250772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4"/>
          <p:cNvSpPr>
            <a:spLocks noGrp="1" noChangeArrowheads="1"/>
          </p:cNvSpPr>
          <p:nvPr>
            <p:ph type="dt" sz="half" idx="10"/>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4"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5" name="Rectangle 6"/>
          <p:cNvSpPr>
            <a:spLocks noGrp="1" noChangeArrowheads="1"/>
          </p:cNvSpPr>
          <p:nvPr>
            <p:ph type="sldNum" sz="quarter" idx="12"/>
          </p:nvPr>
        </p:nvSpPr>
        <p:spPr/>
        <p:txBody>
          <a:bodyPr/>
          <a:lstStyle>
            <a:lvl1pPr>
              <a:defRPr/>
            </a:lvl1pPr>
          </a:lstStyle>
          <a:p>
            <a:pPr>
              <a:defRPr/>
            </a:pPr>
            <a:fld id="{A6C3DBD9-6BCA-974E-8DC2-757CB71B8C2F}" type="slidenum">
              <a:rPr lang="da-DK"/>
              <a:pPr>
                <a:defRPr/>
              </a:pPr>
              <a:t>‹nr.›</a:t>
            </a:fld>
            <a:endParaRPr lang="da-DK"/>
          </a:p>
        </p:txBody>
      </p:sp>
    </p:spTree>
    <p:extLst>
      <p:ext uri="{BB962C8B-B14F-4D97-AF65-F5344CB8AC3E}">
        <p14:creationId xmlns:p14="http://schemas.microsoft.com/office/powerpoint/2010/main" val="8476854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t>DK-2005-</a:t>
            </a:r>
            <a:fld id="{D3453E67-3A69-2B4D-B5FB-86033C0110E4}" type="slidenum">
              <a:rPr lang="en-GB"/>
              <a:pPr>
                <a:defRPr/>
              </a:pPr>
              <a:t>‹nr.›</a:t>
            </a:fld>
            <a:endParaRPr lang="en-GB"/>
          </a:p>
        </p:txBody>
      </p:sp>
    </p:spTree>
    <p:extLst>
      <p:ext uri="{BB962C8B-B14F-4D97-AF65-F5344CB8AC3E}">
        <p14:creationId xmlns:p14="http://schemas.microsoft.com/office/powerpoint/2010/main" val="41601786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781A9E5C-59BF-E540-8F96-3405AFDBCA8E}" type="slidenum">
              <a:rPr lang="en-GB"/>
              <a:pPr>
                <a:defRPr/>
              </a:pPr>
              <a:t>‹nr.›</a:t>
            </a:fld>
            <a:endParaRPr lang="en-GB"/>
          </a:p>
        </p:txBody>
      </p:sp>
    </p:spTree>
    <p:extLst>
      <p:ext uri="{BB962C8B-B14F-4D97-AF65-F5344CB8AC3E}">
        <p14:creationId xmlns:p14="http://schemas.microsoft.com/office/powerpoint/2010/main" val="8127294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CE72577A-1B07-DD4C-8E23-E106B55ADA0E}" type="slidenum">
              <a:rPr lang="en-GB"/>
              <a:pPr>
                <a:defRPr/>
              </a:pPr>
              <a:t>‹nr.›</a:t>
            </a:fld>
            <a:endParaRPr lang="en-GB"/>
          </a:p>
        </p:txBody>
      </p:sp>
    </p:spTree>
    <p:extLst>
      <p:ext uri="{BB962C8B-B14F-4D97-AF65-F5344CB8AC3E}">
        <p14:creationId xmlns:p14="http://schemas.microsoft.com/office/powerpoint/2010/main" val="14549419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7EA014DD-8297-D343-9AF3-D7BCBAAE64FF}" type="slidenum">
              <a:rPr lang="en-GB"/>
              <a:pPr>
                <a:defRPr/>
              </a:pPr>
              <a:t>‹nr.›</a:t>
            </a:fld>
            <a:endParaRPr lang="en-GB"/>
          </a:p>
        </p:txBody>
      </p:sp>
    </p:spTree>
    <p:extLst>
      <p:ext uri="{BB962C8B-B14F-4D97-AF65-F5344CB8AC3E}">
        <p14:creationId xmlns:p14="http://schemas.microsoft.com/office/powerpoint/2010/main" val="31299473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5"/>
          <p:cNvSpPr>
            <a:spLocks noGrp="1" noChangeArrowheads="1"/>
          </p:cNvSpPr>
          <p:nvPr>
            <p:ph type="sldNum" sz="quarter" idx="12"/>
          </p:nvPr>
        </p:nvSpPr>
        <p:spPr/>
        <p:txBody>
          <a:bodyPr/>
          <a:lstStyle>
            <a:lvl1pPr>
              <a:defRPr/>
            </a:lvl1pPr>
          </a:lstStyle>
          <a:p>
            <a:pPr>
              <a:defRPr/>
            </a:pPr>
            <a:r>
              <a:rPr lang="en-GB"/>
              <a:t>DK-2005-</a:t>
            </a:r>
            <a:fld id="{0A336678-710D-C741-A92A-D1DC6B9CE3CF}" type="slidenum">
              <a:rPr lang="en-GB"/>
              <a:pPr>
                <a:defRPr/>
              </a:pPr>
              <a:t>‹nr.›</a:t>
            </a:fld>
            <a:endParaRPr lang="en-GB"/>
          </a:p>
        </p:txBody>
      </p:sp>
    </p:spTree>
    <p:extLst>
      <p:ext uri="{BB962C8B-B14F-4D97-AF65-F5344CB8AC3E}">
        <p14:creationId xmlns:p14="http://schemas.microsoft.com/office/powerpoint/2010/main" val="8123737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a:defRPr/>
            </a:lvl1pPr>
          </a:lstStyle>
          <a:p>
            <a:pPr>
              <a:defRPr/>
            </a:pPr>
            <a:r>
              <a:rPr lang="en-GB"/>
              <a:t>DK-2005-</a:t>
            </a:r>
            <a:fld id="{6BB9F1ED-81B3-FE40-979A-060F609E1AFF}" type="slidenum">
              <a:rPr lang="en-GB"/>
              <a:pPr>
                <a:defRPr/>
              </a:pPr>
              <a:t>‹nr.›</a:t>
            </a:fld>
            <a:endParaRPr lang="en-GB"/>
          </a:p>
        </p:txBody>
      </p:sp>
    </p:spTree>
    <p:extLst>
      <p:ext uri="{BB962C8B-B14F-4D97-AF65-F5344CB8AC3E}">
        <p14:creationId xmlns:p14="http://schemas.microsoft.com/office/powerpoint/2010/main" val="14136208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sldNum" sz="quarter" idx="12"/>
          </p:nvPr>
        </p:nvSpPr>
        <p:spPr/>
        <p:txBody>
          <a:bodyPr/>
          <a:lstStyle>
            <a:lvl1pPr>
              <a:defRPr/>
            </a:lvl1pPr>
          </a:lstStyle>
          <a:p>
            <a:pPr>
              <a:defRPr/>
            </a:pPr>
            <a:r>
              <a:rPr lang="en-GB"/>
              <a:t>DK-2005-</a:t>
            </a:r>
            <a:fld id="{EA111E93-CF8A-D04E-85E6-46B7B7D9A71A}" type="slidenum">
              <a:rPr lang="en-GB"/>
              <a:pPr>
                <a:defRPr/>
              </a:pPr>
              <a:t>‹nr.›</a:t>
            </a:fld>
            <a:endParaRPr lang="en-GB"/>
          </a:p>
        </p:txBody>
      </p:sp>
    </p:spTree>
    <p:extLst>
      <p:ext uri="{BB962C8B-B14F-4D97-AF65-F5344CB8AC3E}">
        <p14:creationId xmlns:p14="http://schemas.microsoft.com/office/powerpoint/2010/main" val="33000764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C41926A8-DB04-3F40-9A50-FDE5D0024A44}" type="slidenum">
              <a:rPr lang="en-GB"/>
              <a:pPr>
                <a:defRPr/>
              </a:pPr>
              <a:t>‹nr.›</a:t>
            </a:fld>
            <a:endParaRPr lang="en-GB"/>
          </a:p>
        </p:txBody>
      </p:sp>
    </p:spTree>
    <p:extLst>
      <p:ext uri="{BB962C8B-B14F-4D97-AF65-F5344CB8AC3E}">
        <p14:creationId xmlns:p14="http://schemas.microsoft.com/office/powerpoint/2010/main" val="9348110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9D15BEF9-DDDF-4A4E-8EED-01BC0C95E008}" type="slidenum">
              <a:rPr lang="en-GB"/>
              <a:pPr>
                <a:defRPr/>
              </a:pPr>
              <a:t>‹nr.›</a:t>
            </a:fld>
            <a:endParaRPr lang="en-GB"/>
          </a:p>
        </p:txBody>
      </p:sp>
    </p:spTree>
    <p:extLst>
      <p:ext uri="{BB962C8B-B14F-4D97-AF65-F5344CB8AC3E}">
        <p14:creationId xmlns:p14="http://schemas.microsoft.com/office/powerpoint/2010/main" val="2767917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ED137D56-EEE9-A641-8C04-FD5EA634BA99}" type="slidenum">
              <a:rPr lang="en-GB"/>
              <a:pPr>
                <a:defRPr/>
              </a:pPr>
              <a:t>‹nr.›</a:t>
            </a:fld>
            <a:endParaRPr lang="en-GB"/>
          </a:p>
        </p:txBody>
      </p:sp>
    </p:spTree>
    <p:extLst>
      <p:ext uri="{BB962C8B-B14F-4D97-AF65-F5344CB8AC3E}">
        <p14:creationId xmlns:p14="http://schemas.microsoft.com/office/powerpoint/2010/main" val="26731661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39A76B3C-E080-6143-87B5-EB87F73C437F}" type="slidenum">
              <a:rPr lang="en-GB"/>
              <a:pPr>
                <a:defRPr/>
              </a:pPr>
              <a:t>‹nr.›</a:t>
            </a:fld>
            <a:endParaRPr lang="en-GB"/>
          </a:p>
        </p:txBody>
      </p:sp>
    </p:spTree>
    <p:extLst>
      <p:ext uri="{BB962C8B-B14F-4D97-AF65-F5344CB8AC3E}">
        <p14:creationId xmlns:p14="http://schemas.microsoft.com/office/powerpoint/2010/main" val="31926169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222F1948-28D4-AE44-B798-E103A7D30194}" type="slidenum">
              <a:rPr lang="en-GB"/>
              <a:pPr>
                <a:defRPr/>
              </a:pPr>
              <a:t>‹nr.›</a:t>
            </a:fld>
            <a:endParaRPr lang="en-GB"/>
          </a:p>
        </p:txBody>
      </p:sp>
    </p:spTree>
    <p:extLst>
      <p:ext uri="{BB962C8B-B14F-4D97-AF65-F5344CB8AC3E}">
        <p14:creationId xmlns:p14="http://schemas.microsoft.com/office/powerpoint/2010/main" val="23079620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6" name="Rectangle 6"/>
          <p:cNvSpPr>
            <a:spLocks noGrp="1" noChangeArrowheads="1"/>
          </p:cNvSpPr>
          <p:nvPr>
            <p:ph type="sldNum" sz="quarter" idx="12"/>
          </p:nvPr>
        </p:nvSpPr>
        <p:spPr/>
        <p:txBody>
          <a:bodyPr/>
          <a:lstStyle>
            <a:lvl1pPr>
              <a:defRPr/>
            </a:lvl1pPr>
          </a:lstStyle>
          <a:p>
            <a:pPr>
              <a:defRPr/>
            </a:pPr>
            <a:fld id="{7F14074D-A30D-9344-ACAA-3F49F288EB2C}" type="slidenum">
              <a:rPr lang="da-DK"/>
              <a:pPr>
                <a:defRPr/>
              </a:pPr>
              <a:t>‹nr.›</a:t>
            </a:fld>
            <a:endParaRPr lang="da-DK"/>
          </a:p>
        </p:txBody>
      </p:sp>
    </p:spTree>
    <p:extLst>
      <p:ext uri="{BB962C8B-B14F-4D97-AF65-F5344CB8AC3E}">
        <p14:creationId xmlns:p14="http://schemas.microsoft.com/office/powerpoint/2010/main" val="10337718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Pladsholder til dato 2"/>
          <p:cNvSpPr>
            <a:spLocks noGrp="1"/>
          </p:cNvSpPr>
          <p:nvPr>
            <p:ph type="dt" sz="half" idx="10"/>
          </p:nvPr>
        </p:nvSpPr>
        <p:spPr/>
        <p:txBody>
          <a:bodyPr/>
          <a:lstStyle>
            <a:lvl1pPr fontAlgn="auto">
              <a:spcBef>
                <a:spcPts val="0"/>
              </a:spcBef>
              <a:spcAft>
                <a:spcPts val="0"/>
              </a:spcAft>
              <a:defRPr/>
            </a:lvl1pPr>
          </a:lstStyle>
          <a:p>
            <a:pPr>
              <a:defRPr/>
            </a:pPr>
            <a:endParaRPr lang="da-DK"/>
          </a:p>
        </p:txBody>
      </p:sp>
      <p:sp>
        <p:nvSpPr>
          <p:cNvPr id="4" name="Pladsholder til sidefod 3"/>
          <p:cNvSpPr>
            <a:spLocks noGrp="1"/>
          </p:cNvSpPr>
          <p:nvPr>
            <p:ph type="ftr" sz="quarter" idx="11"/>
          </p:nvPr>
        </p:nvSpPr>
        <p:spPr/>
        <p:txBody>
          <a:bodyPr/>
          <a:lstStyle>
            <a:lvl1pPr fontAlgn="auto">
              <a:spcBef>
                <a:spcPts val="0"/>
              </a:spcBef>
              <a:spcAft>
                <a:spcPts val="0"/>
              </a:spcAft>
              <a:defRPr/>
            </a:lvl1pPr>
          </a:lstStyle>
          <a:p>
            <a:pPr>
              <a:defRPr/>
            </a:pPr>
            <a:endParaRPr lang="da-DK"/>
          </a:p>
        </p:txBody>
      </p:sp>
      <p:sp>
        <p:nvSpPr>
          <p:cNvPr id="5" name="Pladsholder til diasnummer 4"/>
          <p:cNvSpPr>
            <a:spLocks noGrp="1"/>
          </p:cNvSpPr>
          <p:nvPr>
            <p:ph type="sldNum" sz="quarter" idx="12"/>
          </p:nvPr>
        </p:nvSpPr>
        <p:spPr>
          <a:xfrm>
            <a:off x="6553200" y="6245225"/>
            <a:ext cx="2133600" cy="476250"/>
          </a:xfrm>
        </p:spPr>
        <p:txBody>
          <a:bodyPr/>
          <a:lstStyle>
            <a:lvl1pPr>
              <a:defRPr/>
            </a:lvl1pPr>
          </a:lstStyle>
          <a:p>
            <a:pPr>
              <a:defRPr/>
            </a:pPr>
            <a:fld id="{357880A5-4018-944B-8092-C7C78987DF56}" type="slidenum">
              <a:rPr lang="da-DK"/>
              <a:pPr>
                <a:defRPr/>
              </a:pPr>
              <a:t>‹nr.›</a:t>
            </a:fld>
            <a:endParaRPr lang="da-DK"/>
          </a:p>
        </p:txBody>
      </p:sp>
    </p:spTree>
    <p:extLst>
      <p:ext uri="{BB962C8B-B14F-4D97-AF65-F5344CB8AC3E}">
        <p14:creationId xmlns:p14="http://schemas.microsoft.com/office/powerpoint/2010/main" val="42828415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defTabSz="457200" fontAlgn="auto">
              <a:spcBef>
                <a:spcPts val="0"/>
              </a:spcBef>
              <a:spcAft>
                <a:spcPts val="0"/>
              </a:spcAft>
              <a:defRPr>
                <a:latin typeface="Arial"/>
                <a:ea typeface="+mn-ea"/>
                <a:cs typeface="+mn-cs"/>
              </a:defRPr>
            </a:lvl1pPr>
          </a:lstStyle>
          <a:p>
            <a:pPr>
              <a:defRPr/>
            </a:pPr>
            <a:r>
              <a:rPr lang="en-GB"/>
              <a:t>DK-2005-</a:t>
            </a:r>
            <a:fld id="{F5E6FAB9-82DF-2F4B-A376-98A5747008E8}" type="slidenum">
              <a:rPr lang="en-GB"/>
              <a:pPr>
                <a:defRPr/>
              </a:pPr>
              <a:t>‹nr.›</a:t>
            </a:fld>
            <a:endParaRPr lang="en-GB"/>
          </a:p>
        </p:txBody>
      </p:sp>
    </p:spTree>
    <p:extLst>
      <p:ext uri="{BB962C8B-B14F-4D97-AF65-F5344CB8AC3E}">
        <p14:creationId xmlns:p14="http://schemas.microsoft.com/office/powerpoint/2010/main" val="25984845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Pladsholder til sidefod 4"/>
          <p:cNvSpPr>
            <a:spLocks noGrp="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Pladsholder til diasnummer 5"/>
          <p:cNvSpPr>
            <a:spLocks noGrp="1"/>
          </p:cNvSpPr>
          <p:nvPr>
            <p:ph type="sldNum" sz="quarter" idx="12"/>
          </p:nvPr>
        </p:nvSpPr>
        <p:spPr/>
        <p:txBody>
          <a:bodyPr/>
          <a:lstStyle>
            <a:lvl1pPr defTabSz="457200" fontAlgn="auto">
              <a:spcBef>
                <a:spcPts val="0"/>
              </a:spcBef>
              <a:spcAft>
                <a:spcPts val="0"/>
              </a:spcAft>
              <a:defRPr>
                <a:latin typeface="Arial"/>
                <a:ea typeface="+mn-ea"/>
                <a:cs typeface="+mn-cs"/>
              </a:defRPr>
            </a:lvl1pPr>
          </a:lstStyle>
          <a:p>
            <a:pPr>
              <a:defRPr/>
            </a:pPr>
            <a:r>
              <a:rPr lang="en-GB"/>
              <a:t>DK-2005-</a:t>
            </a:r>
            <a:fld id="{5B70649B-AE60-824B-A9F3-9CC1B5B928A1}" type="slidenum">
              <a:rPr lang="en-GB"/>
              <a:pPr>
                <a:defRPr/>
              </a:pPr>
              <a:t>‹nr.›</a:t>
            </a:fld>
            <a:endParaRPr lang="en-GB"/>
          </a:p>
        </p:txBody>
      </p:sp>
    </p:spTree>
    <p:extLst>
      <p:ext uri="{BB962C8B-B14F-4D97-AF65-F5344CB8AC3E}">
        <p14:creationId xmlns:p14="http://schemas.microsoft.com/office/powerpoint/2010/main" val="1169662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Pladsholder til sidefod 4"/>
          <p:cNvSpPr>
            <a:spLocks noGrp="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Pladsholder til diasnummer 5"/>
          <p:cNvSpPr>
            <a:spLocks noGrp="1"/>
          </p:cNvSpPr>
          <p:nvPr>
            <p:ph type="sldNum" sz="quarter" idx="12"/>
          </p:nvPr>
        </p:nvSpPr>
        <p:spPr/>
        <p:txBody>
          <a:bodyPr/>
          <a:lstStyle>
            <a:lvl1pPr defTabSz="457200" fontAlgn="auto">
              <a:spcBef>
                <a:spcPts val="0"/>
              </a:spcBef>
              <a:spcAft>
                <a:spcPts val="0"/>
              </a:spcAft>
              <a:defRPr>
                <a:latin typeface="Arial"/>
                <a:ea typeface="+mn-ea"/>
                <a:cs typeface="+mn-cs"/>
              </a:defRPr>
            </a:lvl1pPr>
          </a:lstStyle>
          <a:p>
            <a:pPr>
              <a:defRPr/>
            </a:pPr>
            <a:r>
              <a:rPr lang="en-GB"/>
              <a:t>DK-2005-</a:t>
            </a:r>
            <a:fld id="{4095975F-0482-C441-85FD-F259765E6B05}" type="slidenum">
              <a:rPr lang="en-GB"/>
              <a:pPr>
                <a:defRPr/>
              </a:pPr>
              <a:t>‹nr.›</a:t>
            </a:fld>
            <a:endParaRPr lang="en-GB"/>
          </a:p>
        </p:txBody>
      </p:sp>
    </p:spTree>
    <p:extLst>
      <p:ext uri="{BB962C8B-B14F-4D97-AF65-F5344CB8AC3E}">
        <p14:creationId xmlns:p14="http://schemas.microsoft.com/office/powerpoint/2010/main" val="30410999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6" name="Pladsholder til sidefod 5"/>
          <p:cNvSpPr>
            <a:spLocks noGrp="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7" name="Pladsholder til diasnummer 6"/>
          <p:cNvSpPr>
            <a:spLocks noGrp="1"/>
          </p:cNvSpPr>
          <p:nvPr>
            <p:ph type="sldNum" sz="quarter" idx="12"/>
          </p:nvPr>
        </p:nvSpPr>
        <p:spPr/>
        <p:txBody>
          <a:bodyPr/>
          <a:lstStyle>
            <a:lvl1pPr defTabSz="457200" fontAlgn="auto">
              <a:spcBef>
                <a:spcPts val="0"/>
              </a:spcBef>
              <a:spcAft>
                <a:spcPts val="0"/>
              </a:spcAft>
              <a:defRPr>
                <a:latin typeface="Arial"/>
                <a:ea typeface="+mn-ea"/>
                <a:cs typeface="+mn-cs"/>
              </a:defRPr>
            </a:lvl1pPr>
          </a:lstStyle>
          <a:p>
            <a:pPr>
              <a:defRPr/>
            </a:pPr>
            <a:r>
              <a:rPr lang="en-GB"/>
              <a:t>DK-2005-</a:t>
            </a:r>
            <a:fld id="{39880632-2AF8-914D-8F5F-90FD37386E02}" type="slidenum">
              <a:rPr lang="en-GB"/>
              <a:pPr>
                <a:defRPr/>
              </a:pPr>
              <a:t>‹nr.›</a:t>
            </a:fld>
            <a:endParaRPr lang="en-GB"/>
          </a:p>
        </p:txBody>
      </p:sp>
    </p:spTree>
    <p:extLst>
      <p:ext uri="{BB962C8B-B14F-4D97-AF65-F5344CB8AC3E}">
        <p14:creationId xmlns:p14="http://schemas.microsoft.com/office/powerpoint/2010/main" val="17394430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8" name="Pladsholder til sidefod 7"/>
          <p:cNvSpPr>
            <a:spLocks noGrp="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9" name="Pladsholder til diasnummer 8"/>
          <p:cNvSpPr>
            <a:spLocks noGrp="1"/>
          </p:cNvSpPr>
          <p:nvPr>
            <p:ph type="sldNum" sz="quarter" idx="12"/>
          </p:nvPr>
        </p:nvSpPr>
        <p:spPr/>
        <p:txBody>
          <a:bodyPr/>
          <a:lstStyle>
            <a:lvl1pPr defTabSz="457200" fontAlgn="auto">
              <a:spcBef>
                <a:spcPts val="0"/>
              </a:spcBef>
              <a:spcAft>
                <a:spcPts val="0"/>
              </a:spcAft>
              <a:defRPr>
                <a:latin typeface="Arial"/>
                <a:ea typeface="+mn-ea"/>
                <a:cs typeface="+mn-cs"/>
              </a:defRPr>
            </a:lvl1pPr>
          </a:lstStyle>
          <a:p>
            <a:pPr>
              <a:defRPr/>
            </a:pPr>
            <a:r>
              <a:rPr lang="en-GB"/>
              <a:t>DK-2005-</a:t>
            </a:r>
            <a:fld id="{22A97CAD-B145-9940-9C4A-C0521C7E6FE7}" type="slidenum">
              <a:rPr lang="en-GB"/>
              <a:pPr>
                <a:defRPr/>
              </a:pPr>
              <a:t>‹nr.›</a:t>
            </a:fld>
            <a:endParaRPr lang="en-GB"/>
          </a:p>
        </p:txBody>
      </p:sp>
    </p:spTree>
    <p:extLst>
      <p:ext uri="{BB962C8B-B14F-4D97-AF65-F5344CB8AC3E}">
        <p14:creationId xmlns:p14="http://schemas.microsoft.com/office/powerpoint/2010/main" val="26155221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4" name="Pladsholder til sidefod 3"/>
          <p:cNvSpPr>
            <a:spLocks noGrp="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5" name="Pladsholder til diasnummer 4"/>
          <p:cNvSpPr>
            <a:spLocks noGrp="1"/>
          </p:cNvSpPr>
          <p:nvPr>
            <p:ph type="sldNum" sz="quarter" idx="12"/>
          </p:nvPr>
        </p:nvSpPr>
        <p:spPr/>
        <p:txBody>
          <a:bodyPr/>
          <a:lstStyle>
            <a:lvl1pPr defTabSz="457200" fontAlgn="auto">
              <a:spcBef>
                <a:spcPts val="0"/>
              </a:spcBef>
              <a:spcAft>
                <a:spcPts val="0"/>
              </a:spcAft>
              <a:defRPr>
                <a:latin typeface="Arial"/>
                <a:ea typeface="+mn-ea"/>
                <a:cs typeface="+mn-cs"/>
              </a:defRPr>
            </a:lvl1pPr>
          </a:lstStyle>
          <a:p>
            <a:pPr>
              <a:defRPr/>
            </a:pPr>
            <a:r>
              <a:rPr lang="en-GB"/>
              <a:t>DK-2005-</a:t>
            </a:r>
            <a:fld id="{26922F2B-FDCE-DB49-986E-7F2CECDFE0D5}" type="slidenum">
              <a:rPr lang="en-GB"/>
              <a:pPr>
                <a:defRPr/>
              </a:pPr>
              <a:t>‹nr.›</a:t>
            </a:fld>
            <a:endParaRPr lang="en-GB"/>
          </a:p>
        </p:txBody>
      </p:sp>
    </p:spTree>
    <p:extLst>
      <p:ext uri="{BB962C8B-B14F-4D97-AF65-F5344CB8AC3E}">
        <p14:creationId xmlns:p14="http://schemas.microsoft.com/office/powerpoint/2010/main" val="916070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88135432-2307-8A40-8910-780268109E04}" type="slidenum">
              <a:rPr lang="en-GB"/>
              <a:pPr>
                <a:defRPr/>
              </a:pPr>
              <a:t>‹nr.›</a:t>
            </a:fld>
            <a:endParaRPr lang="en-GB"/>
          </a:p>
        </p:txBody>
      </p:sp>
    </p:spTree>
    <p:extLst>
      <p:ext uri="{BB962C8B-B14F-4D97-AF65-F5344CB8AC3E}">
        <p14:creationId xmlns:p14="http://schemas.microsoft.com/office/powerpoint/2010/main" val="31522827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3" name="Pladsholder til sidefod 2"/>
          <p:cNvSpPr>
            <a:spLocks noGrp="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4" name="Pladsholder til diasnummer 3"/>
          <p:cNvSpPr>
            <a:spLocks noGrp="1"/>
          </p:cNvSpPr>
          <p:nvPr>
            <p:ph type="sldNum" sz="quarter" idx="12"/>
          </p:nvPr>
        </p:nvSpPr>
        <p:spPr/>
        <p:txBody>
          <a:bodyPr/>
          <a:lstStyle>
            <a:lvl1pPr defTabSz="457200" fontAlgn="auto">
              <a:spcBef>
                <a:spcPts val="0"/>
              </a:spcBef>
              <a:spcAft>
                <a:spcPts val="0"/>
              </a:spcAft>
              <a:defRPr>
                <a:latin typeface="Arial"/>
                <a:ea typeface="+mn-ea"/>
                <a:cs typeface="+mn-cs"/>
              </a:defRPr>
            </a:lvl1pPr>
          </a:lstStyle>
          <a:p>
            <a:pPr>
              <a:defRPr/>
            </a:pPr>
            <a:r>
              <a:rPr lang="en-GB"/>
              <a:t>DK-2005-</a:t>
            </a:r>
            <a:fld id="{756CE96B-9996-8F4E-88CA-2BF5E0EEA919}" type="slidenum">
              <a:rPr lang="en-GB"/>
              <a:pPr>
                <a:defRPr/>
              </a:pPr>
              <a:t>‹nr.›</a:t>
            </a:fld>
            <a:endParaRPr lang="en-GB"/>
          </a:p>
        </p:txBody>
      </p:sp>
    </p:spTree>
    <p:extLst>
      <p:ext uri="{BB962C8B-B14F-4D97-AF65-F5344CB8AC3E}">
        <p14:creationId xmlns:p14="http://schemas.microsoft.com/office/powerpoint/2010/main" val="14060944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6" name="Pladsholder til sidefod 5"/>
          <p:cNvSpPr>
            <a:spLocks noGrp="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7" name="Pladsholder til diasnummer 6"/>
          <p:cNvSpPr>
            <a:spLocks noGrp="1"/>
          </p:cNvSpPr>
          <p:nvPr>
            <p:ph type="sldNum" sz="quarter" idx="12"/>
          </p:nvPr>
        </p:nvSpPr>
        <p:spPr/>
        <p:txBody>
          <a:bodyPr/>
          <a:lstStyle>
            <a:lvl1pPr defTabSz="457200" fontAlgn="auto">
              <a:spcBef>
                <a:spcPts val="0"/>
              </a:spcBef>
              <a:spcAft>
                <a:spcPts val="0"/>
              </a:spcAft>
              <a:defRPr>
                <a:latin typeface="Arial"/>
                <a:ea typeface="+mn-ea"/>
                <a:cs typeface="+mn-cs"/>
              </a:defRPr>
            </a:lvl1pPr>
          </a:lstStyle>
          <a:p>
            <a:pPr>
              <a:defRPr/>
            </a:pPr>
            <a:r>
              <a:rPr lang="en-GB"/>
              <a:t>DK-2005-</a:t>
            </a:r>
            <a:fld id="{F416C76C-1F5D-0F4F-BC4B-540C1F6E2C34}" type="slidenum">
              <a:rPr lang="en-GB"/>
              <a:pPr>
                <a:defRPr/>
              </a:pPr>
              <a:t>‹nr.›</a:t>
            </a:fld>
            <a:endParaRPr lang="en-GB"/>
          </a:p>
        </p:txBody>
      </p:sp>
    </p:spTree>
    <p:extLst>
      <p:ext uri="{BB962C8B-B14F-4D97-AF65-F5344CB8AC3E}">
        <p14:creationId xmlns:p14="http://schemas.microsoft.com/office/powerpoint/2010/main" val="29445422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6" name="Pladsholder til sidefod 5"/>
          <p:cNvSpPr>
            <a:spLocks noGrp="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7" name="Pladsholder til diasnummer 6"/>
          <p:cNvSpPr>
            <a:spLocks noGrp="1"/>
          </p:cNvSpPr>
          <p:nvPr>
            <p:ph type="sldNum" sz="quarter" idx="12"/>
          </p:nvPr>
        </p:nvSpPr>
        <p:spPr/>
        <p:txBody>
          <a:bodyPr/>
          <a:lstStyle>
            <a:lvl1pPr defTabSz="457200" fontAlgn="auto">
              <a:spcBef>
                <a:spcPts val="0"/>
              </a:spcBef>
              <a:spcAft>
                <a:spcPts val="0"/>
              </a:spcAft>
              <a:defRPr>
                <a:latin typeface="Arial"/>
                <a:ea typeface="+mn-ea"/>
                <a:cs typeface="+mn-cs"/>
              </a:defRPr>
            </a:lvl1pPr>
          </a:lstStyle>
          <a:p>
            <a:pPr>
              <a:defRPr/>
            </a:pPr>
            <a:r>
              <a:rPr lang="en-GB"/>
              <a:t>DK-2005-</a:t>
            </a:r>
            <a:fld id="{051DB3CD-925A-7942-9B8B-7BEFE122F8FD}" type="slidenum">
              <a:rPr lang="en-GB"/>
              <a:pPr>
                <a:defRPr/>
              </a:pPr>
              <a:t>‹nr.›</a:t>
            </a:fld>
            <a:endParaRPr lang="en-GB"/>
          </a:p>
        </p:txBody>
      </p:sp>
    </p:spTree>
    <p:extLst>
      <p:ext uri="{BB962C8B-B14F-4D97-AF65-F5344CB8AC3E}">
        <p14:creationId xmlns:p14="http://schemas.microsoft.com/office/powerpoint/2010/main" val="11101725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Pladsholder til sidefod 4"/>
          <p:cNvSpPr>
            <a:spLocks noGrp="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Pladsholder til diasnummer 5"/>
          <p:cNvSpPr>
            <a:spLocks noGrp="1"/>
          </p:cNvSpPr>
          <p:nvPr>
            <p:ph type="sldNum" sz="quarter" idx="12"/>
          </p:nvPr>
        </p:nvSpPr>
        <p:spPr/>
        <p:txBody>
          <a:bodyPr/>
          <a:lstStyle>
            <a:lvl1pPr defTabSz="457200" fontAlgn="auto">
              <a:spcBef>
                <a:spcPts val="0"/>
              </a:spcBef>
              <a:spcAft>
                <a:spcPts val="0"/>
              </a:spcAft>
              <a:defRPr>
                <a:latin typeface="Arial"/>
                <a:ea typeface="+mn-ea"/>
                <a:cs typeface="+mn-cs"/>
              </a:defRPr>
            </a:lvl1pPr>
          </a:lstStyle>
          <a:p>
            <a:pPr>
              <a:defRPr/>
            </a:pPr>
            <a:r>
              <a:rPr lang="en-GB"/>
              <a:t>DK-2005-</a:t>
            </a:r>
            <a:fld id="{477443B2-4BD8-E248-9C20-668CBA9303CB}" type="slidenum">
              <a:rPr lang="en-GB"/>
              <a:pPr>
                <a:defRPr/>
              </a:pPr>
              <a:t>‹nr.›</a:t>
            </a:fld>
            <a:endParaRPr lang="en-GB"/>
          </a:p>
        </p:txBody>
      </p:sp>
    </p:spTree>
    <p:extLst>
      <p:ext uri="{BB962C8B-B14F-4D97-AF65-F5344CB8AC3E}">
        <p14:creationId xmlns:p14="http://schemas.microsoft.com/office/powerpoint/2010/main" val="18932551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Pladsholder til sidefod 4"/>
          <p:cNvSpPr>
            <a:spLocks noGrp="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Pladsholder til diasnummer 5"/>
          <p:cNvSpPr>
            <a:spLocks noGrp="1"/>
          </p:cNvSpPr>
          <p:nvPr>
            <p:ph type="sldNum" sz="quarter" idx="12"/>
          </p:nvPr>
        </p:nvSpPr>
        <p:spPr/>
        <p:txBody>
          <a:bodyPr/>
          <a:lstStyle>
            <a:lvl1pPr defTabSz="457200" fontAlgn="auto">
              <a:spcBef>
                <a:spcPts val="0"/>
              </a:spcBef>
              <a:spcAft>
                <a:spcPts val="0"/>
              </a:spcAft>
              <a:defRPr>
                <a:latin typeface="Arial"/>
                <a:ea typeface="+mn-ea"/>
                <a:cs typeface="+mn-cs"/>
              </a:defRPr>
            </a:lvl1pPr>
          </a:lstStyle>
          <a:p>
            <a:pPr>
              <a:defRPr/>
            </a:pPr>
            <a:r>
              <a:rPr lang="en-GB"/>
              <a:t>DK-2005-</a:t>
            </a:r>
            <a:fld id="{ECF6CCD7-A524-0B42-B824-4470A3CF6258}" type="slidenum">
              <a:rPr lang="en-GB"/>
              <a:pPr>
                <a:defRPr/>
              </a:pPr>
              <a:t>‹nr.›</a:t>
            </a:fld>
            <a:endParaRPr lang="en-GB"/>
          </a:p>
        </p:txBody>
      </p:sp>
    </p:spTree>
    <p:extLst>
      <p:ext uri="{BB962C8B-B14F-4D97-AF65-F5344CB8AC3E}">
        <p14:creationId xmlns:p14="http://schemas.microsoft.com/office/powerpoint/2010/main" val="69926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chart" preserve="1">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2187"/>
          </a:xfrm>
        </p:spPr>
        <p:txBody>
          <a:bodyPr/>
          <a:lstStyle/>
          <a:p>
            <a:r>
              <a:rPr lang="da-DK" smtClean="0"/>
              <a:t>Klik for at redigere titeltypografi i masteren</a:t>
            </a:r>
            <a:endParaRPr lang="da-DK"/>
          </a:p>
        </p:txBody>
      </p:sp>
      <p:sp>
        <p:nvSpPr>
          <p:cNvPr id="3" name="Pladsholder til diagram 2"/>
          <p:cNvSpPr>
            <a:spLocks noGrp="1"/>
          </p:cNvSpPr>
          <p:nvPr>
            <p:ph type="chart" idx="1"/>
          </p:nvPr>
        </p:nvSpPr>
        <p:spPr>
          <a:xfrm>
            <a:off x="457200" y="1600200"/>
            <a:ext cx="8229600" cy="4525963"/>
          </a:xfrm>
          <a:prstGeom prst="rect">
            <a:avLst/>
          </a:prstGeom>
        </p:spPr>
        <p:txBody>
          <a:bodyPr/>
          <a:lstStyle/>
          <a:p>
            <a:pPr lvl="0"/>
            <a:endParaRPr lang="da-DK" noProof="0" smtClean="0"/>
          </a:p>
        </p:txBody>
      </p:sp>
      <p:sp>
        <p:nvSpPr>
          <p:cNvPr id="4" name="Pladsholder til dato 3"/>
          <p:cNvSpPr>
            <a:spLocks noGrp="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Pladsholder til sidefod 4"/>
          <p:cNvSpPr>
            <a:spLocks noGrp="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Pladsholder til diasnummer 5"/>
          <p:cNvSpPr>
            <a:spLocks noGrp="1"/>
          </p:cNvSpPr>
          <p:nvPr>
            <p:ph type="sldNum" sz="quarter" idx="12"/>
          </p:nvPr>
        </p:nvSpPr>
        <p:spPr/>
        <p:txBody>
          <a:bodyPr/>
          <a:lstStyle>
            <a:lvl1pPr defTabSz="457200" fontAlgn="auto">
              <a:spcBef>
                <a:spcPts val="0"/>
              </a:spcBef>
              <a:spcAft>
                <a:spcPts val="0"/>
              </a:spcAft>
              <a:defRPr>
                <a:latin typeface="Arial"/>
                <a:ea typeface="+mn-ea"/>
                <a:cs typeface="+mn-cs"/>
              </a:defRPr>
            </a:lvl1pPr>
          </a:lstStyle>
          <a:p>
            <a:pPr>
              <a:defRPr/>
            </a:pPr>
            <a:r>
              <a:rPr lang="en-GB"/>
              <a:t>DK-2005-</a:t>
            </a:r>
            <a:fld id="{14D3AD84-30D2-2046-A0AC-6EDC1BCB3B12}" type="slidenum">
              <a:rPr lang="en-GB"/>
              <a:pPr>
                <a:defRPr/>
              </a:pPr>
              <a:t>‹nr.›</a:t>
            </a:fld>
            <a:endParaRPr lang="en-GB"/>
          </a:p>
        </p:txBody>
      </p:sp>
    </p:spTree>
    <p:extLst>
      <p:ext uri="{BB962C8B-B14F-4D97-AF65-F5344CB8AC3E}">
        <p14:creationId xmlns:p14="http://schemas.microsoft.com/office/powerpoint/2010/main" val="28766879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defTabSz="457200" fontAlgn="auto">
              <a:spcBef>
                <a:spcPts val="0"/>
              </a:spcBef>
              <a:spcAft>
                <a:spcPts val="0"/>
              </a:spcAft>
              <a:defRPr>
                <a:latin typeface="Arial"/>
                <a:ea typeface="+mn-ea"/>
              </a:defRPr>
            </a:lvl1pPr>
          </a:lstStyle>
          <a:p>
            <a:pPr>
              <a:defRPr/>
            </a:pPr>
            <a:r>
              <a:rPr lang="en-GB"/>
              <a:t>DK-2005-</a:t>
            </a:r>
            <a:fld id="{7665823D-6A0B-6943-A63D-C42735FA9F07}" type="slidenum">
              <a:rPr lang="en-GB"/>
              <a:pPr>
                <a:defRPr/>
              </a:pPr>
              <a:t>‹nr.›</a:t>
            </a:fld>
            <a:endParaRPr lang="en-GB"/>
          </a:p>
        </p:txBody>
      </p:sp>
    </p:spTree>
    <p:extLst>
      <p:ext uri="{BB962C8B-B14F-4D97-AF65-F5344CB8AC3E}">
        <p14:creationId xmlns:p14="http://schemas.microsoft.com/office/powerpoint/2010/main" val="23633475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defTabSz="457200" fontAlgn="auto">
              <a:spcBef>
                <a:spcPts val="0"/>
              </a:spcBef>
              <a:spcAft>
                <a:spcPts val="0"/>
              </a:spcAft>
              <a:defRPr>
                <a:latin typeface="Arial"/>
                <a:ea typeface="+mn-ea"/>
              </a:defRPr>
            </a:lvl1pPr>
          </a:lstStyle>
          <a:p>
            <a:pPr>
              <a:defRPr/>
            </a:pPr>
            <a:r>
              <a:rPr lang="en-GB"/>
              <a:t>DK-2005-</a:t>
            </a:r>
            <a:fld id="{1739727B-3919-644C-B656-DAD08FF940F1}" type="slidenum">
              <a:rPr lang="en-GB"/>
              <a:pPr>
                <a:defRPr/>
              </a:pPr>
              <a:t>‹nr.›</a:t>
            </a:fld>
            <a:endParaRPr lang="en-GB"/>
          </a:p>
        </p:txBody>
      </p:sp>
    </p:spTree>
    <p:extLst>
      <p:ext uri="{BB962C8B-B14F-4D97-AF65-F5344CB8AC3E}">
        <p14:creationId xmlns:p14="http://schemas.microsoft.com/office/powerpoint/2010/main" val="7051750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defTabSz="457200" fontAlgn="auto">
              <a:spcBef>
                <a:spcPts val="0"/>
              </a:spcBef>
              <a:spcAft>
                <a:spcPts val="0"/>
              </a:spcAft>
              <a:defRPr>
                <a:latin typeface="Arial"/>
                <a:ea typeface="+mn-ea"/>
              </a:defRPr>
            </a:lvl1pPr>
          </a:lstStyle>
          <a:p>
            <a:pPr>
              <a:defRPr/>
            </a:pPr>
            <a:r>
              <a:rPr lang="en-GB"/>
              <a:t>DK-2005-</a:t>
            </a:r>
            <a:fld id="{CC1AB194-A9E0-D44F-B71F-EBF7D9E6BD86}" type="slidenum">
              <a:rPr lang="en-GB"/>
              <a:pPr>
                <a:defRPr/>
              </a:pPr>
              <a:t>‹nr.›</a:t>
            </a:fld>
            <a:endParaRPr lang="en-GB"/>
          </a:p>
        </p:txBody>
      </p:sp>
    </p:spTree>
    <p:extLst>
      <p:ext uri="{BB962C8B-B14F-4D97-AF65-F5344CB8AC3E}">
        <p14:creationId xmlns:p14="http://schemas.microsoft.com/office/powerpoint/2010/main" val="3832041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defTabSz="457200" fontAlgn="auto">
              <a:spcBef>
                <a:spcPts val="0"/>
              </a:spcBef>
              <a:spcAft>
                <a:spcPts val="0"/>
              </a:spcAft>
              <a:defRPr>
                <a:latin typeface="Arial"/>
                <a:ea typeface="+mn-ea"/>
              </a:defRPr>
            </a:lvl1pPr>
          </a:lstStyle>
          <a:p>
            <a:pPr>
              <a:defRPr/>
            </a:pPr>
            <a:r>
              <a:rPr lang="en-GB"/>
              <a:t>DK-2005-</a:t>
            </a:r>
            <a:fld id="{76AA56B4-4081-614A-A480-73D95C5117E2}" type="slidenum">
              <a:rPr lang="en-GB"/>
              <a:pPr>
                <a:defRPr/>
              </a:pPr>
              <a:t>‹nr.›</a:t>
            </a:fld>
            <a:endParaRPr lang="en-GB"/>
          </a:p>
        </p:txBody>
      </p:sp>
    </p:spTree>
    <p:extLst>
      <p:ext uri="{BB962C8B-B14F-4D97-AF65-F5344CB8AC3E}">
        <p14:creationId xmlns:p14="http://schemas.microsoft.com/office/powerpoint/2010/main" val="2384359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5B36DC27-5375-E54D-A7E9-415563A9AC31}" type="slidenum">
              <a:rPr lang="en-GB"/>
              <a:pPr>
                <a:defRPr/>
              </a:pPr>
              <a:t>‹nr.›</a:t>
            </a:fld>
            <a:endParaRPr lang="en-GB"/>
          </a:p>
        </p:txBody>
      </p:sp>
    </p:spTree>
    <p:extLst>
      <p:ext uri="{BB962C8B-B14F-4D97-AF65-F5344CB8AC3E}">
        <p14:creationId xmlns:p14="http://schemas.microsoft.com/office/powerpoint/2010/main" val="420953906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8"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9" name="Rectangle 5"/>
          <p:cNvSpPr>
            <a:spLocks noGrp="1" noChangeArrowheads="1"/>
          </p:cNvSpPr>
          <p:nvPr>
            <p:ph type="sldNum" sz="quarter" idx="12"/>
          </p:nvPr>
        </p:nvSpPr>
        <p:spPr/>
        <p:txBody>
          <a:bodyPr/>
          <a:lstStyle>
            <a:lvl1pPr defTabSz="457200" fontAlgn="auto">
              <a:spcBef>
                <a:spcPts val="0"/>
              </a:spcBef>
              <a:spcAft>
                <a:spcPts val="0"/>
              </a:spcAft>
              <a:defRPr>
                <a:latin typeface="Arial"/>
                <a:ea typeface="+mn-ea"/>
              </a:defRPr>
            </a:lvl1pPr>
          </a:lstStyle>
          <a:p>
            <a:pPr>
              <a:defRPr/>
            </a:pPr>
            <a:r>
              <a:rPr lang="en-GB"/>
              <a:t>DK-2005-</a:t>
            </a:r>
            <a:fld id="{ED78AA34-6CFE-834A-9CDF-F323B7D0FDEE}" type="slidenum">
              <a:rPr lang="en-GB"/>
              <a:pPr>
                <a:defRPr/>
              </a:pPr>
              <a:t>‹nr.›</a:t>
            </a:fld>
            <a:endParaRPr lang="en-GB"/>
          </a:p>
        </p:txBody>
      </p:sp>
    </p:spTree>
    <p:extLst>
      <p:ext uri="{BB962C8B-B14F-4D97-AF65-F5344CB8AC3E}">
        <p14:creationId xmlns:p14="http://schemas.microsoft.com/office/powerpoint/2010/main" val="20236432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defTabSz="457200" fontAlgn="auto">
              <a:spcBef>
                <a:spcPts val="0"/>
              </a:spcBef>
              <a:spcAft>
                <a:spcPts val="0"/>
              </a:spcAft>
              <a:defRPr>
                <a:latin typeface="Arial"/>
                <a:ea typeface="+mn-ea"/>
              </a:defRPr>
            </a:lvl1pPr>
          </a:lstStyle>
          <a:p>
            <a:pPr>
              <a:defRPr/>
            </a:pPr>
            <a:r>
              <a:rPr lang="en-GB"/>
              <a:t>DK-2005-</a:t>
            </a:r>
            <a:fld id="{562E1391-4088-AC4A-A8AC-B6DA762437F7}" type="slidenum">
              <a:rPr lang="en-GB"/>
              <a:pPr>
                <a:defRPr/>
              </a:pPr>
              <a:t>‹nr.›</a:t>
            </a:fld>
            <a:endParaRPr lang="en-GB"/>
          </a:p>
        </p:txBody>
      </p:sp>
    </p:spTree>
    <p:extLst>
      <p:ext uri="{BB962C8B-B14F-4D97-AF65-F5344CB8AC3E}">
        <p14:creationId xmlns:p14="http://schemas.microsoft.com/office/powerpoint/2010/main" val="391772650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3"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4" name="Rectangle 5"/>
          <p:cNvSpPr>
            <a:spLocks noGrp="1" noChangeArrowheads="1"/>
          </p:cNvSpPr>
          <p:nvPr>
            <p:ph type="sldNum" sz="quarter" idx="12"/>
          </p:nvPr>
        </p:nvSpPr>
        <p:spPr/>
        <p:txBody>
          <a:bodyPr/>
          <a:lstStyle>
            <a:lvl1pPr defTabSz="457200" fontAlgn="auto">
              <a:spcBef>
                <a:spcPts val="0"/>
              </a:spcBef>
              <a:spcAft>
                <a:spcPts val="0"/>
              </a:spcAft>
              <a:defRPr>
                <a:latin typeface="Arial"/>
                <a:ea typeface="+mn-ea"/>
              </a:defRPr>
            </a:lvl1pPr>
          </a:lstStyle>
          <a:p>
            <a:pPr>
              <a:defRPr/>
            </a:pPr>
            <a:r>
              <a:rPr lang="en-GB"/>
              <a:t>DK-2005-</a:t>
            </a:r>
            <a:fld id="{964D4495-8049-0A4C-B39E-F18E1ECAEEE5}" type="slidenum">
              <a:rPr lang="en-GB"/>
              <a:pPr>
                <a:defRPr/>
              </a:pPr>
              <a:t>‹nr.›</a:t>
            </a:fld>
            <a:endParaRPr lang="en-GB"/>
          </a:p>
        </p:txBody>
      </p:sp>
    </p:spTree>
    <p:extLst>
      <p:ext uri="{BB962C8B-B14F-4D97-AF65-F5344CB8AC3E}">
        <p14:creationId xmlns:p14="http://schemas.microsoft.com/office/powerpoint/2010/main" val="347581281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defTabSz="457200" fontAlgn="auto">
              <a:spcBef>
                <a:spcPts val="0"/>
              </a:spcBef>
              <a:spcAft>
                <a:spcPts val="0"/>
              </a:spcAft>
              <a:defRPr>
                <a:latin typeface="Arial"/>
                <a:ea typeface="+mn-ea"/>
              </a:defRPr>
            </a:lvl1pPr>
          </a:lstStyle>
          <a:p>
            <a:pPr>
              <a:defRPr/>
            </a:pPr>
            <a:r>
              <a:rPr lang="en-GB"/>
              <a:t>DK-2005-</a:t>
            </a:r>
            <a:fld id="{2C770533-EB2C-A048-BCE8-764144752DCE}" type="slidenum">
              <a:rPr lang="en-GB"/>
              <a:pPr>
                <a:defRPr/>
              </a:pPr>
              <a:t>‹nr.›</a:t>
            </a:fld>
            <a:endParaRPr lang="en-GB"/>
          </a:p>
        </p:txBody>
      </p:sp>
    </p:spTree>
    <p:extLst>
      <p:ext uri="{BB962C8B-B14F-4D97-AF65-F5344CB8AC3E}">
        <p14:creationId xmlns:p14="http://schemas.microsoft.com/office/powerpoint/2010/main" val="12031535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defTabSz="457200" fontAlgn="auto">
              <a:spcBef>
                <a:spcPts val="0"/>
              </a:spcBef>
              <a:spcAft>
                <a:spcPts val="0"/>
              </a:spcAft>
              <a:defRPr>
                <a:latin typeface="Arial"/>
                <a:ea typeface="+mn-ea"/>
              </a:defRPr>
            </a:lvl1pPr>
          </a:lstStyle>
          <a:p>
            <a:pPr>
              <a:defRPr/>
            </a:pPr>
            <a:r>
              <a:rPr lang="en-GB"/>
              <a:t>DK-2005-</a:t>
            </a:r>
            <a:fld id="{7FA06146-DBDF-8643-9DC6-82E47553ACFB}" type="slidenum">
              <a:rPr lang="en-GB"/>
              <a:pPr>
                <a:defRPr/>
              </a:pPr>
              <a:t>‹nr.›</a:t>
            </a:fld>
            <a:endParaRPr lang="en-GB"/>
          </a:p>
        </p:txBody>
      </p:sp>
    </p:spTree>
    <p:extLst>
      <p:ext uri="{BB962C8B-B14F-4D97-AF65-F5344CB8AC3E}">
        <p14:creationId xmlns:p14="http://schemas.microsoft.com/office/powerpoint/2010/main" val="33304667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defTabSz="457200" fontAlgn="auto">
              <a:spcBef>
                <a:spcPts val="0"/>
              </a:spcBef>
              <a:spcAft>
                <a:spcPts val="0"/>
              </a:spcAft>
              <a:defRPr>
                <a:latin typeface="Arial"/>
                <a:ea typeface="+mn-ea"/>
              </a:defRPr>
            </a:lvl1pPr>
          </a:lstStyle>
          <a:p>
            <a:pPr>
              <a:defRPr/>
            </a:pPr>
            <a:r>
              <a:rPr lang="en-GB"/>
              <a:t>DK-2005-</a:t>
            </a:r>
            <a:fld id="{28E6F3D9-998C-A74C-9147-45DD366899D3}" type="slidenum">
              <a:rPr lang="en-GB"/>
              <a:pPr>
                <a:defRPr/>
              </a:pPr>
              <a:t>‹nr.›</a:t>
            </a:fld>
            <a:endParaRPr lang="en-GB"/>
          </a:p>
        </p:txBody>
      </p:sp>
    </p:spTree>
    <p:extLst>
      <p:ext uri="{BB962C8B-B14F-4D97-AF65-F5344CB8AC3E}">
        <p14:creationId xmlns:p14="http://schemas.microsoft.com/office/powerpoint/2010/main" val="46499980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defTabSz="457200" fontAlgn="auto">
              <a:spcBef>
                <a:spcPts val="0"/>
              </a:spcBef>
              <a:spcAft>
                <a:spcPts val="0"/>
              </a:spcAft>
              <a:defRPr>
                <a:latin typeface="Arial"/>
                <a:ea typeface="+mn-ea"/>
              </a:defRPr>
            </a:lvl1pPr>
          </a:lstStyle>
          <a:p>
            <a:pPr>
              <a:defRPr/>
            </a:pPr>
            <a:r>
              <a:rPr lang="en-GB"/>
              <a:t>DK-2005-</a:t>
            </a:r>
            <a:fld id="{665EDE41-4A80-5949-8265-DEBA5B09C02E}" type="slidenum">
              <a:rPr lang="en-GB"/>
              <a:pPr>
                <a:defRPr/>
              </a:pPr>
              <a:t>‹nr.›</a:t>
            </a:fld>
            <a:endParaRPr lang="en-GB"/>
          </a:p>
        </p:txBody>
      </p:sp>
    </p:spTree>
    <p:extLst>
      <p:ext uri="{BB962C8B-B14F-4D97-AF65-F5344CB8AC3E}">
        <p14:creationId xmlns:p14="http://schemas.microsoft.com/office/powerpoint/2010/main" val="390500505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defTabSz="457200" fontAlgn="auto">
              <a:spcBef>
                <a:spcPts val="0"/>
              </a:spcBef>
              <a:spcAft>
                <a:spcPts val="0"/>
              </a:spcAft>
              <a:defRPr>
                <a:latin typeface="Arial"/>
                <a:ea typeface="+mn-ea"/>
              </a:defRPr>
            </a:lvl1pPr>
          </a:lstStyle>
          <a:p>
            <a:pPr>
              <a:defRPr/>
            </a:pPr>
            <a:r>
              <a:rPr lang="en-GB"/>
              <a:t>DK-2005-</a:t>
            </a:r>
            <a:fld id="{D5B938E8-06FD-CD4E-8953-0F998C25600D}" type="slidenum">
              <a:rPr lang="en-GB"/>
              <a:pPr>
                <a:defRPr/>
              </a:pPr>
              <a:t>‹nr.›</a:t>
            </a:fld>
            <a:endParaRPr lang="en-GB"/>
          </a:p>
        </p:txBody>
      </p:sp>
    </p:spTree>
    <p:extLst>
      <p:ext uri="{BB962C8B-B14F-4D97-AF65-F5344CB8AC3E}">
        <p14:creationId xmlns:p14="http://schemas.microsoft.com/office/powerpoint/2010/main" val="42685342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chart" preserve="1">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2187"/>
          </a:xfrm>
        </p:spPr>
        <p:txBody>
          <a:bodyPr/>
          <a:lstStyle/>
          <a:p>
            <a:r>
              <a:rPr lang="da-DK" smtClean="0"/>
              <a:t>Klik for at redigere titeltypografi i masteren</a:t>
            </a:r>
            <a:endParaRPr lang="da-DK"/>
          </a:p>
        </p:txBody>
      </p:sp>
      <p:sp>
        <p:nvSpPr>
          <p:cNvPr id="3" name="Pladsholder til diagram 2"/>
          <p:cNvSpPr>
            <a:spLocks noGrp="1"/>
          </p:cNvSpPr>
          <p:nvPr>
            <p:ph type="chart" idx="1"/>
          </p:nvPr>
        </p:nvSpPr>
        <p:spPr>
          <a:xfrm>
            <a:off x="457200" y="1600200"/>
            <a:ext cx="8229600" cy="4525963"/>
          </a:xfrm>
          <a:prstGeom prst="rect">
            <a:avLst/>
          </a:prstGeom>
        </p:spPr>
        <p:txBody>
          <a:bodyPr/>
          <a:lstStyle/>
          <a:p>
            <a:pPr lvl="0"/>
            <a:endParaRPr lang="da-DK" noProof="0" smtClean="0"/>
          </a:p>
        </p:txBody>
      </p:sp>
      <p:sp>
        <p:nvSpPr>
          <p:cNvPr id="4"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defTabSz="457200" fontAlgn="auto">
              <a:spcBef>
                <a:spcPts val="0"/>
              </a:spcBef>
              <a:spcAft>
                <a:spcPts val="0"/>
              </a:spcAft>
              <a:defRPr>
                <a:latin typeface="Arial"/>
                <a:ea typeface="+mn-ea"/>
              </a:defRPr>
            </a:lvl1pPr>
          </a:lstStyle>
          <a:p>
            <a:pPr>
              <a:defRPr/>
            </a:pPr>
            <a:r>
              <a:rPr lang="en-GB"/>
              <a:t>DK-2005-</a:t>
            </a:r>
            <a:fld id="{053023EE-C181-674E-9EF0-708247ECAF3E}" type="slidenum">
              <a:rPr lang="en-GB"/>
              <a:pPr>
                <a:defRPr/>
              </a:pPr>
              <a:t>‹nr.›</a:t>
            </a:fld>
            <a:endParaRPr lang="en-GB"/>
          </a:p>
        </p:txBody>
      </p:sp>
    </p:spTree>
    <p:extLst>
      <p:ext uri="{BB962C8B-B14F-4D97-AF65-F5344CB8AC3E}">
        <p14:creationId xmlns:p14="http://schemas.microsoft.com/office/powerpoint/2010/main" val="37737869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lvl1pPr defTabSz="457200" fontAlgn="auto">
              <a:spcBef>
                <a:spcPts val="0"/>
              </a:spcBef>
              <a:spcAft>
                <a:spcPts val="0"/>
              </a:spcAft>
              <a:defRPr/>
            </a:lvl1pPr>
          </a:lstStyle>
          <a:p>
            <a:pPr>
              <a:defRPr/>
            </a:pPr>
            <a:endParaRPr lang="da-DK"/>
          </a:p>
        </p:txBody>
      </p:sp>
      <p:sp>
        <p:nvSpPr>
          <p:cNvPr id="5" name="Pladsholder til sidefod 4"/>
          <p:cNvSpPr>
            <a:spLocks noGrp="1"/>
          </p:cNvSpPr>
          <p:nvPr>
            <p:ph type="ftr" sz="quarter" idx="11"/>
          </p:nvPr>
        </p:nvSpPr>
        <p:spPr/>
        <p:txBody>
          <a:bodyPr/>
          <a:lstStyle>
            <a:lvl1pPr defTabSz="457200" fontAlgn="auto">
              <a:spcBef>
                <a:spcPts val="0"/>
              </a:spcBef>
              <a:spcAft>
                <a:spcPts val="0"/>
              </a:spcAft>
              <a:defRPr/>
            </a:lvl1pPr>
          </a:lstStyle>
          <a:p>
            <a:pPr>
              <a:defRPr/>
            </a:pPr>
            <a:endParaRPr lang="da-DK"/>
          </a:p>
        </p:txBody>
      </p:sp>
      <p:sp>
        <p:nvSpPr>
          <p:cNvPr id="6" name="Pladsholder til diasnummer 5"/>
          <p:cNvSpPr>
            <a:spLocks noGrp="1"/>
          </p:cNvSpPr>
          <p:nvPr>
            <p:ph type="sldNum" sz="quarter" idx="12"/>
          </p:nvPr>
        </p:nvSpPr>
        <p:spPr/>
        <p:txBody>
          <a:bodyPr/>
          <a:lstStyle>
            <a:lvl1pPr defTabSz="457200" fontAlgn="auto">
              <a:spcBef>
                <a:spcPts val="0"/>
              </a:spcBef>
              <a:spcAft>
                <a:spcPts val="0"/>
              </a:spcAft>
              <a:defRPr>
                <a:latin typeface="Arial"/>
                <a:ea typeface="+mn-ea"/>
              </a:defRPr>
            </a:lvl1pPr>
          </a:lstStyle>
          <a:p>
            <a:pPr>
              <a:defRPr/>
            </a:pPr>
            <a:fld id="{D24F5F6B-8DCB-924C-9845-EFBA304C2532}" type="slidenum">
              <a:rPr lang="da-DK"/>
              <a:pPr>
                <a:defRPr/>
              </a:pPr>
              <a:t>‹nr.›</a:t>
            </a:fld>
            <a:endParaRPr lang="da-DK"/>
          </a:p>
        </p:txBody>
      </p:sp>
    </p:spTree>
    <p:extLst>
      <p:ext uri="{BB962C8B-B14F-4D97-AF65-F5344CB8AC3E}">
        <p14:creationId xmlns:p14="http://schemas.microsoft.com/office/powerpoint/2010/main" val="3835286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5"/>
          <p:cNvSpPr>
            <a:spLocks noGrp="1" noChangeArrowheads="1"/>
          </p:cNvSpPr>
          <p:nvPr>
            <p:ph type="sldNum" sz="quarter" idx="12"/>
          </p:nvPr>
        </p:nvSpPr>
        <p:spPr/>
        <p:txBody>
          <a:bodyPr/>
          <a:lstStyle>
            <a:lvl1pPr>
              <a:defRPr/>
            </a:lvl1pPr>
          </a:lstStyle>
          <a:p>
            <a:pPr>
              <a:defRPr/>
            </a:pPr>
            <a:r>
              <a:rPr lang="en-GB"/>
              <a:t>DK-2005-</a:t>
            </a:r>
            <a:fld id="{AE57600B-FE04-BF45-9F3F-E327D8D99522}" type="slidenum">
              <a:rPr lang="en-GB"/>
              <a:pPr>
                <a:defRPr/>
              </a:pPr>
              <a:t>‹nr.›</a:t>
            </a:fld>
            <a:endParaRPr lang="en-GB"/>
          </a:p>
        </p:txBody>
      </p:sp>
    </p:spTree>
    <p:extLst>
      <p:ext uri="{BB962C8B-B14F-4D97-AF65-F5344CB8AC3E}">
        <p14:creationId xmlns:p14="http://schemas.microsoft.com/office/powerpoint/2010/main" val="317337904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latin typeface="Arial"/>
              </a:rPr>
              <a:t>DK-2005-</a:t>
            </a:r>
            <a:fld id="{D3453E67-3A69-2B4D-B5FB-86033C0110E4}"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20596413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781A9E5C-59BF-E540-8F96-3405AFDBCA8E}"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193591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CE72577A-1B07-DD4C-8E23-E106B55ADA0E}"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42853179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7EA014DD-8297-D343-9AF3-D7BCBAAE64FF}"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93660976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5"/>
          <p:cNvSpPr>
            <a:spLocks noGrp="1" noChangeArrowheads="1"/>
          </p:cNvSpPr>
          <p:nvPr>
            <p:ph type="sldNum" sz="quarter" idx="12"/>
          </p:nvPr>
        </p:nvSpPr>
        <p:spPr/>
        <p:txBody>
          <a:bodyPr/>
          <a:lstStyle>
            <a:lvl1pPr>
              <a:defRPr/>
            </a:lvl1pPr>
          </a:lstStyle>
          <a:p>
            <a:pPr>
              <a:defRPr/>
            </a:pPr>
            <a:r>
              <a:rPr lang="en-GB">
                <a:latin typeface="Arial"/>
              </a:rPr>
              <a:t>DK-2005-</a:t>
            </a:r>
            <a:fld id="{0A336678-710D-C741-A92A-D1DC6B9CE3CF}"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07419286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a:defRPr/>
            </a:lvl1pPr>
          </a:lstStyle>
          <a:p>
            <a:pPr>
              <a:defRPr/>
            </a:pPr>
            <a:r>
              <a:rPr lang="en-GB">
                <a:latin typeface="Arial"/>
              </a:rPr>
              <a:t>DK-2005-</a:t>
            </a:r>
            <a:fld id="{6BB9F1ED-81B3-FE40-979A-060F609E1AFF}"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5065028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sldNum" sz="quarter" idx="12"/>
          </p:nvPr>
        </p:nvSpPr>
        <p:spPr/>
        <p:txBody>
          <a:bodyPr/>
          <a:lstStyle>
            <a:lvl1pPr>
              <a:defRPr/>
            </a:lvl1pPr>
          </a:lstStyle>
          <a:p>
            <a:pPr>
              <a:defRPr/>
            </a:pPr>
            <a:r>
              <a:rPr lang="en-GB">
                <a:latin typeface="Arial"/>
              </a:rPr>
              <a:t>DK-2005-</a:t>
            </a:r>
            <a:fld id="{EA111E93-CF8A-D04E-85E6-46B7B7D9A71A}"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96085743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C41926A8-DB04-3F40-9A50-FDE5D0024A44}"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547447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9D15BEF9-DDDF-4A4E-8EED-01BC0C95E008}"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8369967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39A76B3C-E080-6143-87B5-EB87F73C437F}"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979704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a:defRPr/>
            </a:lvl1pPr>
          </a:lstStyle>
          <a:p>
            <a:pPr>
              <a:defRPr/>
            </a:pPr>
            <a:r>
              <a:rPr lang="en-GB"/>
              <a:t>DK-2005-</a:t>
            </a:r>
            <a:fld id="{C203A25A-B9A3-BD45-9017-FA717EF8AB56}" type="slidenum">
              <a:rPr lang="en-GB"/>
              <a:pPr>
                <a:defRPr/>
              </a:pPr>
              <a:t>‹nr.›</a:t>
            </a:fld>
            <a:endParaRPr lang="en-GB"/>
          </a:p>
        </p:txBody>
      </p:sp>
    </p:spTree>
    <p:extLst>
      <p:ext uri="{BB962C8B-B14F-4D97-AF65-F5344CB8AC3E}">
        <p14:creationId xmlns:p14="http://schemas.microsoft.com/office/powerpoint/2010/main" val="253888582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222F1948-28D4-AE44-B798-E103A7D30194}"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1590537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6" name="Rectangle 6"/>
          <p:cNvSpPr>
            <a:spLocks noGrp="1" noChangeArrowheads="1"/>
          </p:cNvSpPr>
          <p:nvPr>
            <p:ph type="sldNum" sz="quarter" idx="12"/>
          </p:nvPr>
        </p:nvSpPr>
        <p:spPr/>
        <p:txBody>
          <a:bodyPr/>
          <a:lstStyle>
            <a:lvl1pPr>
              <a:defRPr/>
            </a:lvl1pPr>
          </a:lstStyle>
          <a:p>
            <a:pPr>
              <a:defRPr/>
            </a:pPr>
            <a:fld id="{7F14074D-A30D-9344-ACAA-3F49F288EB2C}"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172627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Pladsholder til dato 2"/>
          <p:cNvSpPr>
            <a:spLocks noGrp="1"/>
          </p:cNvSpPr>
          <p:nvPr>
            <p:ph type="dt" sz="half" idx="10"/>
          </p:nvPr>
        </p:nvSpPr>
        <p:spPr/>
        <p:txBody>
          <a:bodyPr/>
          <a:lstStyle>
            <a:lvl1pPr fontAlgn="auto">
              <a:spcBef>
                <a:spcPts val="0"/>
              </a:spcBef>
              <a:spcAft>
                <a:spcPts val="0"/>
              </a:spcAft>
              <a:defRPr/>
            </a:lvl1pPr>
          </a:lstStyle>
          <a:p>
            <a:pPr>
              <a:defRPr/>
            </a:pPr>
            <a:endParaRPr lang="da-DK"/>
          </a:p>
        </p:txBody>
      </p:sp>
      <p:sp>
        <p:nvSpPr>
          <p:cNvPr id="4" name="Pladsholder til sidefod 3"/>
          <p:cNvSpPr>
            <a:spLocks noGrp="1"/>
          </p:cNvSpPr>
          <p:nvPr>
            <p:ph type="ftr" sz="quarter" idx="11"/>
          </p:nvPr>
        </p:nvSpPr>
        <p:spPr/>
        <p:txBody>
          <a:bodyPr/>
          <a:lstStyle>
            <a:lvl1pPr fontAlgn="auto">
              <a:spcBef>
                <a:spcPts val="0"/>
              </a:spcBef>
              <a:spcAft>
                <a:spcPts val="0"/>
              </a:spcAft>
              <a:defRPr/>
            </a:lvl1pPr>
          </a:lstStyle>
          <a:p>
            <a:pPr>
              <a:defRPr/>
            </a:pPr>
            <a:endParaRPr lang="da-DK"/>
          </a:p>
        </p:txBody>
      </p:sp>
      <p:sp>
        <p:nvSpPr>
          <p:cNvPr id="5" name="Pladsholder til diasnummer 4"/>
          <p:cNvSpPr>
            <a:spLocks noGrp="1"/>
          </p:cNvSpPr>
          <p:nvPr>
            <p:ph type="sldNum" sz="quarter" idx="12"/>
          </p:nvPr>
        </p:nvSpPr>
        <p:spPr>
          <a:xfrm>
            <a:off x="6553200" y="6245225"/>
            <a:ext cx="2133600" cy="476250"/>
          </a:xfrm>
        </p:spPr>
        <p:txBody>
          <a:bodyPr/>
          <a:lstStyle>
            <a:lvl1pPr>
              <a:defRPr/>
            </a:lvl1pPr>
          </a:lstStyle>
          <a:p>
            <a:pPr>
              <a:defRPr/>
            </a:pPr>
            <a:fld id="{357880A5-4018-944B-8092-C7C78987DF56}"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156299415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a:defRPr/>
            </a:lvl1pPr>
          </a:lstStyle>
          <a:p>
            <a:pPr>
              <a:defRPr/>
            </a:pPr>
            <a:endParaRPr lang="en-GB"/>
          </a:p>
        </p:txBody>
      </p:sp>
      <p:sp>
        <p:nvSpPr>
          <p:cNvPr id="4" name="Rectangle 4"/>
          <p:cNvSpPr>
            <a:spLocks noGrp="1" noChangeArrowheads="1"/>
          </p:cNvSpPr>
          <p:nvPr>
            <p:ph type="ftr" sz="quarter" idx="11"/>
          </p:nvPr>
        </p:nvSpPr>
        <p:spPr/>
        <p:txBody>
          <a:bodyPr/>
          <a:lstStyle>
            <a:lvl1pPr>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t>DK-2005-</a:t>
            </a:r>
            <a:fld id="{8C58D523-17AA-304F-99BA-FE1B96AD4032}" type="slidenum">
              <a:rPr lang="en-GB"/>
              <a:pPr>
                <a:defRPr/>
              </a:pPr>
              <a:t>‹nr.›</a:t>
            </a:fld>
            <a:endParaRPr lang="en-GB"/>
          </a:p>
        </p:txBody>
      </p:sp>
    </p:spTree>
    <p:extLst>
      <p:ext uri="{BB962C8B-B14F-4D97-AF65-F5344CB8AC3E}">
        <p14:creationId xmlns:p14="http://schemas.microsoft.com/office/powerpoint/2010/main" val="312868137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3E893C03-85C7-8B44-BFAB-196B666169E5}" type="slidenum">
              <a:rPr lang="en-GB"/>
              <a:pPr>
                <a:defRPr/>
              </a:pPr>
              <a:t>‹nr.›</a:t>
            </a:fld>
            <a:endParaRPr lang="en-GB"/>
          </a:p>
        </p:txBody>
      </p:sp>
    </p:spTree>
    <p:extLst>
      <p:ext uri="{BB962C8B-B14F-4D97-AF65-F5344CB8AC3E}">
        <p14:creationId xmlns:p14="http://schemas.microsoft.com/office/powerpoint/2010/main" val="23321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E3B0DEED-9DAE-A043-946B-0AEDD0936313}" type="slidenum">
              <a:rPr lang="en-GB"/>
              <a:pPr>
                <a:defRPr/>
              </a:pPr>
              <a:t>‹nr.›</a:t>
            </a:fld>
            <a:endParaRPr lang="en-GB"/>
          </a:p>
        </p:txBody>
      </p:sp>
    </p:spTree>
    <p:extLst>
      <p:ext uri="{BB962C8B-B14F-4D97-AF65-F5344CB8AC3E}">
        <p14:creationId xmlns:p14="http://schemas.microsoft.com/office/powerpoint/2010/main" val="11740285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71512D9B-5BAD-A247-8465-C616202C285B}" type="slidenum">
              <a:rPr lang="en-GB"/>
              <a:pPr>
                <a:defRPr/>
              </a:pPr>
              <a:t>‹nr.›</a:t>
            </a:fld>
            <a:endParaRPr lang="en-GB"/>
          </a:p>
        </p:txBody>
      </p:sp>
    </p:spTree>
    <p:extLst>
      <p:ext uri="{BB962C8B-B14F-4D97-AF65-F5344CB8AC3E}">
        <p14:creationId xmlns:p14="http://schemas.microsoft.com/office/powerpoint/2010/main" val="25152760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a:ln/>
        </p:spPr>
        <p:txBody>
          <a:bodyPr/>
          <a:lstStyle>
            <a:lvl1pPr>
              <a:defRPr/>
            </a:lvl1pPr>
          </a:lstStyle>
          <a:p>
            <a:pPr>
              <a:defRPr/>
            </a:pPr>
            <a:endParaRPr lang="en-GB"/>
          </a:p>
        </p:txBody>
      </p:sp>
      <p:sp>
        <p:nvSpPr>
          <p:cNvPr id="8" name="Rectangle 4"/>
          <p:cNvSpPr>
            <a:spLocks noGrp="1" noChangeArrowheads="1"/>
          </p:cNvSpPr>
          <p:nvPr>
            <p:ph type="ftr" sz="quarter" idx="11"/>
          </p:nvPr>
        </p:nvSpPr>
        <p:spPr>
          <a:ln/>
        </p:spPr>
        <p:txBody>
          <a:bodyPr/>
          <a:lstStyle>
            <a:lvl1pPr>
              <a:defRPr/>
            </a:lvl1pPr>
          </a:lstStyle>
          <a:p>
            <a:pPr>
              <a:defRPr/>
            </a:pPr>
            <a:endParaRPr lang="en-GB"/>
          </a:p>
        </p:txBody>
      </p:sp>
      <p:sp>
        <p:nvSpPr>
          <p:cNvPr id="9" name="Rectangle 5"/>
          <p:cNvSpPr>
            <a:spLocks noGrp="1" noChangeArrowheads="1"/>
          </p:cNvSpPr>
          <p:nvPr>
            <p:ph type="sldNum" sz="quarter" idx="12"/>
          </p:nvPr>
        </p:nvSpPr>
        <p:spPr>
          <a:ln/>
        </p:spPr>
        <p:txBody>
          <a:bodyPr/>
          <a:lstStyle>
            <a:lvl1pPr>
              <a:defRPr/>
            </a:lvl1pPr>
          </a:lstStyle>
          <a:p>
            <a:pPr>
              <a:defRPr/>
            </a:pPr>
            <a:r>
              <a:rPr lang="en-GB"/>
              <a:t>DK-2005-</a:t>
            </a:r>
            <a:fld id="{B981932D-9AB8-DD47-A4BB-FFA6DF50F347}" type="slidenum">
              <a:rPr lang="en-GB"/>
              <a:pPr>
                <a:defRPr/>
              </a:pPr>
              <a:t>‹nr.›</a:t>
            </a:fld>
            <a:endParaRPr lang="en-GB"/>
          </a:p>
        </p:txBody>
      </p:sp>
    </p:spTree>
    <p:extLst>
      <p:ext uri="{BB962C8B-B14F-4D97-AF65-F5344CB8AC3E}">
        <p14:creationId xmlns:p14="http://schemas.microsoft.com/office/powerpoint/2010/main" val="143973562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a:ln/>
        </p:spPr>
        <p:txBody>
          <a:bodyPr/>
          <a:lstStyle>
            <a:lvl1pPr>
              <a:defRPr/>
            </a:lvl1pPr>
          </a:lstStyle>
          <a:p>
            <a:pPr>
              <a:defRPr/>
            </a:pPr>
            <a:endParaRPr lang="en-GB"/>
          </a:p>
        </p:txBody>
      </p:sp>
      <p:sp>
        <p:nvSpPr>
          <p:cNvPr id="4" name="Rectangle 4"/>
          <p:cNvSpPr>
            <a:spLocks noGrp="1" noChangeArrowheads="1"/>
          </p:cNvSpPr>
          <p:nvPr>
            <p:ph type="ftr" sz="quarter" idx="11"/>
          </p:nvPr>
        </p:nvSpPr>
        <p:spPr>
          <a:ln/>
        </p:spPr>
        <p:txBody>
          <a:bodyPr/>
          <a:lstStyle>
            <a:lvl1pPr>
              <a:defRPr/>
            </a:lvl1pPr>
          </a:lstStyle>
          <a:p>
            <a:pPr>
              <a:defRPr/>
            </a:pPr>
            <a:endParaRPr lang="en-GB"/>
          </a:p>
        </p:txBody>
      </p:sp>
      <p:sp>
        <p:nvSpPr>
          <p:cNvPr id="5" name="Rectangle 5"/>
          <p:cNvSpPr>
            <a:spLocks noGrp="1" noChangeArrowheads="1"/>
          </p:cNvSpPr>
          <p:nvPr>
            <p:ph type="sldNum" sz="quarter" idx="12"/>
          </p:nvPr>
        </p:nvSpPr>
        <p:spPr>
          <a:ln/>
        </p:spPr>
        <p:txBody>
          <a:bodyPr/>
          <a:lstStyle>
            <a:lvl1pPr>
              <a:defRPr/>
            </a:lvl1pPr>
          </a:lstStyle>
          <a:p>
            <a:pPr>
              <a:defRPr/>
            </a:pPr>
            <a:r>
              <a:rPr lang="en-GB"/>
              <a:t>DK-2005-</a:t>
            </a:r>
            <a:fld id="{9A1123F3-2248-AE42-931B-1C51A7D21E44}" type="slidenum">
              <a:rPr lang="en-GB"/>
              <a:pPr>
                <a:defRPr/>
              </a:pPr>
              <a:t>‹nr.›</a:t>
            </a:fld>
            <a:endParaRPr lang="en-GB"/>
          </a:p>
        </p:txBody>
      </p:sp>
    </p:spTree>
    <p:extLst>
      <p:ext uri="{BB962C8B-B14F-4D97-AF65-F5344CB8AC3E}">
        <p14:creationId xmlns:p14="http://schemas.microsoft.com/office/powerpoint/2010/main" val="6264823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a:p>
        </p:txBody>
      </p:sp>
      <p:sp>
        <p:nvSpPr>
          <p:cNvPr id="3" name="Rectangle 4"/>
          <p:cNvSpPr>
            <a:spLocks noGrp="1" noChangeArrowheads="1"/>
          </p:cNvSpPr>
          <p:nvPr>
            <p:ph type="ftr" sz="quarter" idx="11"/>
          </p:nvPr>
        </p:nvSpPr>
        <p:spPr>
          <a:ln/>
        </p:spPr>
        <p:txBody>
          <a:bodyPr/>
          <a:lstStyle>
            <a:lvl1pPr>
              <a:defRPr/>
            </a:lvl1pPr>
          </a:lstStyle>
          <a:p>
            <a:pPr>
              <a:defRPr/>
            </a:pPr>
            <a:endParaRPr lang="en-GB"/>
          </a:p>
        </p:txBody>
      </p:sp>
      <p:sp>
        <p:nvSpPr>
          <p:cNvPr id="4" name="Rectangle 5"/>
          <p:cNvSpPr>
            <a:spLocks noGrp="1" noChangeArrowheads="1"/>
          </p:cNvSpPr>
          <p:nvPr>
            <p:ph type="sldNum" sz="quarter" idx="12"/>
          </p:nvPr>
        </p:nvSpPr>
        <p:spPr>
          <a:ln/>
        </p:spPr>
        <p:txBody>
          <a:bodyPr/>
          <a:lstStyle>
            <a:lvl1pPr>
              <a:defRPr/>
            </a:lvl1pPr>
          </a:lstStyle>
          <a:p>
            <a:pPr>
              <a:defRPr/>
            </a:pPr>
            <a:r>
              <a:rPr lang="en-GB"/>
              <a:t>DK-2005-</a:t>
            </a:r>
            <a:fld id="{526322E1-B580-B046-9247-0924B40C7BAD}" type="slidenum">
              <a:rPr lang="en-GB"/>
              <a:pPr>
                <a:defRPr/>
              </a:pPr>
              <a:t>‹nr.›</a:t>
            </a:fld>
            <a:endParaRPr lang="en-GB"/>
          </a:p>
        </p:txBody>
      </p:sp>
    </p:spTree>
    <p:extLst>
      <p:ext uri="{BB962C8B-B14F-4D97-AF65-F5344CB8AC3E}">
        <p14:creationId xmlns:p14="http://schemas.microsoft.com/office/powerpoint/2010/main" val="3481356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sldNum" sz="quarter" idx="12"/>
          </p:nvPr>
        </p:nvSpPr>
        <p:spPr/>
        <p:txBody>
          <a:bodyPr/>
          <a:lstStyle>
            <a:lvl1pPr>
              <a:defRPr/>
            </a:lvl1pPr>
          </a:lstStyle>
          <a:p>
            <a:pPr>
              <a:defRPr/>
            </a:pPr>
            <a:r>
              <a:rPr lang="en-GB"/>
              <a:t>DK-2005-</a:t>
            </a:r>
            <a:fld id="{FD0B5E17-4DA5-7844-BBEF-D795A8F30913}" type="slidenum">
              <a:rPr lang="en-GB"/>
              <a:pPr>
                <a:defRPr/>
              </a:pPr>
              <a:t>‹nr.›</a:t>
            </a:fld>
            <a:endParaRPr lang="en-GB"/>
          </a:p>
        </p:txBody>
      </p:sp>
    </p:spTree>
    <p:extLst>
      <p:ext uri="{BB962C8B-B14F-4D97-AF65-F5344CB8AC3E}">
        <p14:creationId xmlns:p14="http://schemas.microsoft.com/office/powerpoint/2010/main" val="261389002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CAD36F93-D34D-AF4F-87AF-73D14B735898}" type="slidenum">
              <a:rPr lang="en-GB"/>
              <a:pPr>
                <a:defRPr/>
              </a:pPr>
              <a:t>‹nr.›</a:t>
            </a:fld>
            <a:endParaRPr lang="en-GB"/>
          </a:p>
        </p:txBody>
      </p:sp>
    </p:spTree>
    <p:extLst>
      <p:ext uri="{BB962C8B-B14F-4D97-AF65-F5344CB8AC3E}">
        <p14:creationId xmlns:p14="http://schemas.microsoft.com/office/powerpoint/2010/main" val="103866721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A874B087-F598-C04E-8EE3-6D69A44CD7B0}" type="slidenum">
              <a:rPr lang="en-GB"/>
              <a:pPr>
                <a:defRPr/>
              </a:pPr>
              <a:t>‹nr.›</a:t>
            </a:fld>
            <a:endParaRPr lang="en-GB"/>
          </a:p>
        </p:txBody>
      </p:sp>
    </p:spTree>
    <p:extLst>
      <p:ext uri="{BB962C8B-B14F-4D97-AF65-F5344CB8AC3E}">
        <p14:creationId xmlns:p14="http://schemas.microsoft.com/office/powerpoint/2010/main" val="18448059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73C09573-E3FE-E24D-8779-FFAE1A6AB905}" type="slidenum">
              <a:rPr lang="en-GB"/>
              <a:pPr>
                <a:defRPr/>
              </a:pPr>
              <a:t>‹nr.›</a:t>
            </a:fld>
            <a:endParaRPr lang="en-GB"/>
          </a:p>
        </p:txBody>
      </p:sp>
    </p:spTree>
    <p:extLst>
      <p:ext uri="{BB962C8B-B14F-4D97-AF65-F5344CB8AC3E}">
        <p14:creationId xmlns:p14="http://schemas.microsoft.com/office/powerpoint/2010/main" val="221955165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41AF79DD-9EC0-1447-B1B4-82B9D055157F}" type="slidenum">
              <a:rPr lang="en-GB"/>
              <a:pPr>
                <a:defRPr/>
              </a:pPr>
              <a:t>‹nr.›</a:t>
            </a:fld>
            <a:endParaRPr lang="en-GB"/>
          </a:p>
        </p:txBody>
      </p:sp>
    </p:spTree>
    <p:extLst>
      <p:ext uri="{BB962C8B-B14F-4D97-AF65-F5344CB8AC3E}">
        <p14:creationId xmlns:p14="http://schemas.microsoft.com/office/powerpoint/2010/main" val="50759084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chart">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diagram 2"/>
          <p:cNvSpPr>
            <a:spLocks noGrp="1"/>
          </p:cNvSpPr>
          <p:nvPr>
            <p:ph type="chart" idx="1"/>
          </p:nvPr>
        </p:nvSpPr>
        <p:spPr>
          <a:xfrm>
            <a:off x="457200" y="1600200"/>
            <a:ext cx="8229600" cy="4525963"/>
          </a:xfrm>
          <a:prstGeom prst="rect">
            <a:avLst/>
          </a:prstGeom>
        </p:spPr>
        <p:txBody>
          <a:bodyPr/>
          <a:lstStyle/>
          <a:p>
            <a:pPr lvl="0"/>
            <a:endParaRPr lang="da-DK" noProof="0"/>
          </a:p>
        </p:txBody>
      </p:sp>
      <p:sp>
        <p:nvSpPr>
          <p:cNvPr id="4" name="Pladsholder til dato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5" name="Pladsholder til sidefod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6" name="Pladsholder til diasnummer 5"/>
          <p:cNvSpPr>
            <a:spLocks noGrp="1"/>
          </p:cNvSpPr>
          <p:nvPr>
            <p:ph type="sldNum" sz="quarter" idx="12"/>
          </p:nvPr>
        </p:nvSpPr>
        <p:spPr>
          <a:xfrm>
            <a:off x="6553200" y="6245225"/>
            <a:ext cx="2133600" cy="476250"/>
          </a:xfrm>
        </p:spPr>
        <p:txBody>
          <a:bodyPr/>
          <a:lstStyle>
            <a:lvl1pPr>
              <a:defRPr/>
            </a:lvl1pPr>
          </a:lstStyle>
          <a:p>
            <a:pPr>
              <a:defRPr/>
            </a:pPr>
            <a:fld id="{D1CCFE14-1AB7-AD42-A28A-1E05D8126EEF}" type="slidenum">
              <a:rPr lang="da-DK"/>
              <a:pPr>
                <a:defRPr/>
              </a:pPr>
              <a:t>‹nr.›</a:t>
            </a:fld>
            <a:endParaRPr lang="da-DK"/>
          </a:p>
        </p:txBody>
      </p:sp>
    </p:spTree>
    <p:extLst>
      <p:ext uri="{BB962C8B-B14F-4D97-AF65-F5344CB8AC3E}">
        <p14:creationId xmlns:p14="http://schemas.microsoft.com/office/powerpoint/2010/main" val="27105280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6" name="Rectangle 6"/>
          <p:cNvSpPr>
            <a:spLocks noGrp="1" noChangeArrowheads="1"/>
          </p:cNvSpPr>
          <p:nvPr>
            <p:ph type="sldNum" sz="quarter" idx="12"/>
          </p:nvPr>
        </p:nvSpPr>
        <p:spPr/>
        <p:txBody>
          <a:bodyPr/>
          <a:lstStyle>
            <a:lvl1pPr>
              <a:defRPr/>
            </a:lvl1pPr>
          </a:lstStyle>
          <a:p>
            <a:pPr>
              <a:defRPr/>
            </a:pPr>
            <a:fld id="{40FB39D9-73E8-0046-8CAC-91655975FD7D}" type="slidenum">
              <a:rPr lang="da-DK"/>
              <a:pPr>
                <a:defRPr/>
              </a:pPr>
              <a:t>‹nr.›</a:t>
            </a:fld>
            <a:endParaRPr lang="da-DK"/>
          </a:p>
        </p:txBody>
      </p:sp>
    </p:spTree>
    <p:extLst>
      <p:ext uri="{BB962C8B-B14F-4D97-AF65-F5344CB8AC3E}">
        <p14:creationId xmlns:p14="http://schemas.microsoft.com/office/powerpoint/2010/main" val="284156302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t>DK-2005-</a:t>
            </a:r>
            <a:fld id="{BE1EB718-B94A-2746-BCBE-AB21A00CA1F6}" type="slidenum">
              <a:rPr lang="en-GB"/>
              <a:pPr>
                <a:defRPr/>
              </a:pPr>
              <a:t>‹nr.›</a:t>
            </a:fld>
            <a:endParaRPr lang="en-GB"/>
          </a:p>
        </p:txBody>
      </p:sp>
    </p:spTree>
    <p:extLst>
      <p:ext uri="{BB962C8B-B14F-4D97-AF65-F5344CB8AC3E}">
        <p14:creationId xmlns:p14="http://schemas.microsoft.com/office/powerpoint/2010/main" val="346443418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6437EB78-E756-5B4C-9686-E908AF4FE433}" type="slidenum">
              <a:rPr lang="en-GB"/>
              <a:pPr>
                <a:defRPr/>
              </a:pPr>
              <a:t>‹nr.›</a:t>
            </a:fld>
            <a:endParaRPr lang="en-GB"/>
          </a:p>
        </p:txBody>
      </p:sp>
    </p:spTree>
    <p:extLst>
      <p:ext uri="{BB962C8B-B14F-4D97-AF65-F5344CB8AC3E}">
        <p14:creationId xmlns:p14="http://schemas.microsoft.com/office/powerpoint/2010/main" val="169702398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65D1F7D8-5616-3646-A765-85D065B1676C}" type="slidenum">
              <a:rPr lang="en-GB"/>
              <a:pPr>
                <a:defRPr/>
              </a:pPr>
              <a:t>‹nr.›</a:t>
            </a:fld>
            <a:endParaRPr lang="en-GB"/>
          </a:p>
        </p:txBody>
      </p:sp>
    </p:spTree>
    <p:extLst>
      <p:ext uri="{BB962C8B-B14F-4D97-AF65-F5344CB8AC3E}">
        <p14:creationId xmlns:p14="http://schemas.microsoft.com/office/powerpoint/2010/main" val="132527626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E7D9879C-171D-EC49-8616-8631794E4FBE}" type="slidenum">
              <a:rPr lang="en-GB"/>
              <a:pPr>
                <a:defRPr/>
              </a:pPr>
              <a:t>‹nr.›</a:t>
            </a:fld>
            <a:endParaRPr lang="en-GB"/>
          </a:p>
        </p:txBody>
      </p:sp>
    </p:spTree>
    <p:extLst>
      <p:ext uri="{BB962C8B-B14F-4D97-AF65-F5344CB8AC3E}">
        <p14:creationId xmlns:p14="http://schemas.microsoft.com/office/powerpoint/2010/main" val="3227591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1A519CC4-038B-2844-BDCA-FD1FAC621F49}" type="slidenum">
              <a:rPr lang="en-GB"/>
              <a:pPr>
                <a:defRPr/>
              </a:pPr>
              <a:t>‹nr.›</a:t>
            </a:fld>
            <a:endParaRPr lang="en-GB"/>
          </a:p>
        </p:txBody>
      </p:sp>
    </p:spTree>
    <p:extLst>
      <p:ext uri="{BB962C8B-B14F-4D97-AF65-F5344CB8AC3E}">
        <p14:creationId xmlns:p14="http://schemas.microsoft.com/office/powerpoint/2010/main" val="427286807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9" name="Rectangle 5"/>
          <p:cNvSpPr>
            <a:spLocks noGrp="1" noChangeArrowheads="1"/>
          </p:cNvSpPr>
          <p:nvPr>
            <p:ph type="sldNum" sz="quarter" idx="12"/>
          </p:nvPr>
        </p:nvSpPr>
        <p:spPr/>
        <p:txBody>
          <a:bodyPr/>
          <a:lstStyle>
            <a:lvl1pPr>
              <a:defRPr/>
            </a:lvl1pPr>
          </a:lstStyle>
          <a:p>
            <a:pPr>
              <a:defRPr/>
            </a:pPr>
            <a:r>
              <a:rPr lang="en-GB"/>
              <a:t>DK-2005-</a:t>
            </a:r>
            <a:fld id="{9717B497-E5ED-874F-A566-7616D7ADA347}" type="slidenum">
              <a:rPr lang="en-GB"/>
              <a:pPr>
                <a:defRPr/>
              </a:pPr>
              <a:t>‹nr.›</a:t>
            </a:fld>
            <a:endParaRPr lang="en-GB"/>
          </a:p>
        </p:txBody>
      </p:sp>
    </p:spTree>
    <p:extLst>
      <p:ext uri="{BB962C8B-B14F-4D97-AF65-F5344CB8AC3E}">
        <p14:creationId xmlns:p14="http://schemas.microsoft.com/office/powerpoint/2010/main" val="383900988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5" name="Rectangle 5"/>
          <p:cNvSpPr>
            <a:spLocks noGrp="1" noChangeArrowheads="1"/>
          </p:cNvSpPr>
          <p:nvPr>
            <p:ph type="sldNum" sz="quarter" idx="12"/>
          </p:nvPr>
        </p:nvSpPr>
        <p:spPr/>
        <p:txBody>
          <a:bodyPr/>
          <a:lstStyle>
            <a:lvl1pPr>
              <a:defRPr/>
            </a:lvl1pPr>
          </a:lstStyle>
          <a:p>
            <a:pPr>
              <a:defRPr/>
            </a:pPr>
            <a:r>
              <a:rPr lang="en-GB"/>
              <a:t>DK-2005-</a:t>
            </a:r>
            <a:fld id="{8A1FCE21-5A96-7C48-A9B9-EDBDA2E20927}" type="slidenum">
              <a:rPr lang="en-GB"/>
              <a:pPr>
                <a:defRPr/>
              </a:pPr>
              <a:t>‹nr.›</a:t>
            </a:fld>
            <a:endParaRPr lang="en-GB"/>
          </a:p>
        </p:txBody>
      </p:sp>
    </p:spTree>
    <p:extLst>
      <p:ext uri="{BB962C8B-B14F-4D97-AF65-F5344CB8AC3E}">
        <p14:creationId xmlns:p14="http://schemas.microsoft.com/office/powerpoint/2010/main" val="258380148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4" name="Rectangle 5"/>
          <p:cNvSpPr>
            <a:spLocks noGrp="1" noChangeArrowheads="1"/>
          </p:cNvSpPr>
          <p:nvPr>
            <p:ph type="sldNum" sz="quarter" idx="12"/>
          </p:nvPr>
        </p:nvSpPr>
        <p:spPr/>
        <p:txBody>
          <a:bodyPr/>
          <a:lstStyle>
            <a:lvl1pPr>
              <a:defRPr/>
            </a:lvl1pPr>
          </a:lstStyle>
          <a:p>
            <a:pPr>
              <a:defRPr/>
            </a:pPr>
            <a:r>
              <a:rPr lang="en-GB"/>
              <a:t>DK-2005-</a:t>
            </a:r>
            <a:fld id="{DB94F23D-1621-084F-B9C8-ED0671014D3A}" type="slidenum">
              <a:rPr lang="en-GB"/>
              <a:pPr>
                <a:defRPr/>
              </a:pPr>
              <a:t>‹nr.›</a:t>
            </a:fld>
            <a:endParaRPr lang="en-GB"/>
          </a:p>
        </p:txBody>
      </p:sp>
    </p:spTree>
    <p:extLst>
      <p:ext uri="{BB962C8B-B14F-4D97-AF65-F5344CB8AC3E}">
        <p14:creationId xmlns:p14="http://schemas.microsoft.com/office/powerpoint/2010/main" val="83611127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13E18691-CAB0-574E-AD56-F141E2567D72}" type="slidenum">
              <a:rPr lang="en-GB"/>
              <a:pPr>
                <a:defRPr/>
              </a:pPr>
              <a:t>‹nr.›</a:t>
            </a:fld>
            <a:endParaRPr lang="en-GB"/>
          </a:p>
        </p:txBody>
      </p:sp>
    </p:spTree>
    <p:extLst>
      <p:ext uri="{BB962C8B-B14F-4D97-AF65-F5344CB8AC3E}">
        <p14:creationId xmlns:p14="http://schemas.microsoft.com/office/powerpoint/2010/main" val="25491177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837EF7C6-7137-B045-BBA9-4CF3C7B12E45}" type="slidenum">
              <a:rPr lang="en-GB"/>
              <a:pPr>
                <a:defRPr/>
              </a:pPr>
              <a:t>‹nr.›</a:t>
            </a:fld>
            <a:endParaRPr lang="en-GB"/>
          </a:p>
        </p:txBody>
      </p:sp>
    </p:spTree>
    <p:extLst>
      <p:ext uri="{BB962C8B-B14F-4D97-AF65-F5344CB8AC3E}">
        <p14:creationId xmlns:p14="http://schemas.microsoft.com/office/powerpoint/2010/main" val="180575158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7F40F432-772E-3846-9424-48A7BEC43801}" type="slidenum">
              <a:rPr lang="en-GB"/>
              <a:pPr>
                <a:defRPr/>
              </a:pPr>
              <a:t>‹nr.›</a:t>
            </a:fld>
            <a:endParaRPr lang="en-GB"/>
          </a:p>
        </p:txBody>
      </p:sp>
    </p:spTree>
    <p:extLst>
      <p:ext uri="{BB962C8B-B14F-4D97-AF65-F5344CB8AC3E}">
        <p14:creationId xmlns:p14="http://schemas.microsoft.com/office/powerpoint/2010/main" val="240047194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CE0B687A-9E2F-2F41-9288-AFFF057FFDCB}" type="slidenum">
              <a:rPr lang="en-GB"/>
              <a:pPr>
                <a:defRPr/>
              </a:pPr>
              <a:t>‹nr.›</a:t>
            </a:fld>
            <a:endParaRPr lang="en-GB"/>
          </a:p>
        </p:txBody>
      </p:sp>
    </p:spTree>
    <p:extLst>
      <p:ext uri="{BB962C8B-B14F-4D97-AF65-F5344CB8AC3E}">
        <p14:creationId xmlns:p14="http://schemas.microsoft.com/office/powerpoint/2010/main" val="115445446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5" name="Rectangle 5"/>
          <p:cNvSpPr>
            <a:spLocks noGrp="1" noChangeArrowheads="1"/>
          </p:cNvSpPr>
          <p:nvPr>
            <p:ph type="sldNum" sz="quarter" idx="12"/>
          </p:nvPr>
        </p:nvSpPr>
        <p:spPr/>
        <p:txBody>
          <a:bodyPr/>
          <a:lstStyle>
            <a:lvl1pPr>
              <a:defRPr/>
            </a:lvl1pPr>
          </a:lstStyle>
          <a:p>
            <a:pPr>
              <a:defRPr/>
            </a:pPr>
            <a:r>
              <a:rPr lang="en-GB"/>
              <a:t>DK-2005-</a:t>
            </a:r>
            <a:fld id="{9133CD07-9ED5-0F4C-98E5-ADDD15252DF4}" type="slidenum">
              <a:rPr lang="en-GB"/>
              <a:pPr>
                <a:defRPr/>
              </a:pPr>
              <a:t>‹nr.›</a:t>
            </a:fld>
            <a:endParaRPr lang="en-GB"/>
          </a:p>
        </p:txBody>
      </p:sp>
    </p:spTree>
    <p:extLst>
      <p:ext uri="{BB962C8B-B14F-4D97-AF65-F5344CB8AC3E}">
        <p14:creationId xmlns:p14="http://schemas.microsoft.com/office/powerpoint/2010/main" val="211387714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chart" preserve="1">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2187"/>
          </a:xfrm>
        </p:spPr>
        <p:txBody>
          <a:bodyPr/>
          <a:lstStyle/>
          <a:p>
            <a:r>
              <a:rPr lang="da-DK" smtClean="0"/>
              <a:t>Klik for at redigere titeltypografi i masteren</a:t>
            </a:r>
            <a:endParaRPr lang="da-DK"/>
          </a:p>
        </p:txBody>
      </p:sp>
      <p:sp>
        <p:nvSpPr>
          <p:cNvPr id="3" name="Pladsholder til diagram 2"/>
          <p:cNvSpPr>
            <a:spLocks noGrp="1"/>
          </p:cNvSpPr>
          <p:nvPr>
            <p:ph type="chart" idx="1"/>
          </p:nvPr>
        </p:nvSpPr>
        <p:spPr>
          <a:xfrm>
            <a:off x="457200" y="1600200"/>
            <a:ext cx="8229600" cy="4525963"/>
          </a:xfrm>
          <a:prstGeom prst="rect">
            <a:avLst/>
          </a:prstGeom>
        </p:spPr>
        <p:txBody>
          <a:bodyPr/>
          <a:lstStyle/>
          <a:p>
            <a:pPr lvl="0"/>
            <a:endParaRPr lang="da-DK" noProof="0" smtClean="0"/>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5EFC1D46-2A54-F240-811B-9061D7C11CA4}" type="slidenum">
              <a:rPr lang="en-GB"/>
              <a:pPr>
                <a:defRPr/>
              </a:pPr>
              <a:t>‹nr.›</a:t>
            </a:fld>
            <a:endParaRPr lang="en-GB"/>
          </a:p>
        </p:txBody>
      </p:sp>
    </p:spTree>
    <p:extLst>
      <p:ext uri="{BB962C8B-B14F-4D97-AF65-F5344CB8AC3E}">
        <p14:creationId xmlns:p14="http://schemas.microsoft.com/office/powerpoint/2010/main" val="35924912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a:defRPr/>
            </a:lvl1pPr>
          </a:lstStyle>
          <a:p>
            <a:pPr>
              <a:defRPr/>
            </a:pPr>
            <a:endParaRPr lang="en-GB"/>
          </a:p>
        </p:txBody>
      </p:sp>
      <p:sp>
        <p:nvSpPr>
          <p:cNvPr id="4" name="Rectangle 4"/>
          <p:cNvSpPr>
            <a:spLocks noGrp="1" noChangeArrowheads="1"/>
          </p:cNvSpPr>
          <p:nvPr>
            <p:ph type="ftr" sz="quarter" idx="11"/>
          </p:nvPr>
        </p:nvSpPr>
        <p:spPr/>
        <p:txBody>
          <a:bodyPr/>
          <a:lstStyle>
            <a:lvl1pPr>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smtClean="0"/>
            </a:lvl1pPr>
          </a:lstStyle>
          <a:p>
            <a:pPr>
              <a:defRPr/>
            </a:pPr>
            <a:r>
              <a:rPr lang="en-GB"/>
              <a:t>DK-2005-</a:t>
            </a:r>
            <a:fld id="{C1F4FB4C-CE51-664D-A9B3-5D12C45C8E38}" type="slidenum">
              <a:rPr lang="en-GB"/>
              <a:pPr>
                <a:defRPr/>
              </a:pPr>
              <a:t>‹nr.›</a:t>
            </a:fld>
            <a:endParaRPr lang="en-GB"/>
          </a:p>
        </p:txBody>
      </p:sp>
    </p:spTree>
    <p:extLst>
      <p:ext uri="{BB962C8B-B14F-4D97-AF65-F5344CB8AC3E}">
        <p14:creationId xmlns:p14="http://schemas.microsoft.com/office/powerpoint/2010/main" val="420553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ED4BD21-DEAC-394D-9383-043AD0EFC63C}" type="datetimeFigureOut">
              <a:rPr lang="da-DK" smtClean="0"/>
              <a:t>03-02-2019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3968136-0A66-634C-9333-C2521A46B937}" type="slidenum">
              <a:rPr lang="da-DK" smtClean="0"/>
              <a:t>‹nr.›</a:t>
            </a:fld>
            <a:endParaRPr lang="da-DK"/>
          </a:p>
        </p:txBody>
      </p:sp>
    </p:spTree>
    <p:extLst>
      <p:ext uri="{BB962C8B-B14F-4D97-AF65-F5344CB8AC3E}">
        <p14:creationId xmlns:p14="http://schemas.microsoft.com/office/powerpoint/2010/main" val="880300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6991A1DA-9C2B-4748-95A7-65198A6C5DB7}" type="slidenum">
              <a:rPr lang="en-GB"/>
              <a:pPr>
                <a:defRPr/>
              </a:pPr>
              <a:t>‹nr.›</a:t>
            </a:fld>
            <a:endParaRPr lang="en-GB"/>
          </a:p>
        </p:txBody>
      </p:sp>
    </p:spTree>
    <p:extLst>
      <p:ext uri="{BB962C8B-B14F-4D97-AF65-F5344CB8AC3E}">
        <p14:creationId xmlns:p14="http://schemas.microsoft.com/office/powerpoint/2010/main" val="132820453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36BCB555-D229-B046-B7A4-034486E5538C}" type="slidenum">
              <a:rPr lang="en-GB"/>
              <a:pPr>
                <a:defRPr/>
              </a:pPr>
              <a:t>‹nr.›</a:t>
            </a:fld>
            <a:endParaRPr lang="en-GB"/>
          </a:p>
        </p:txBody>
      </p:sp>
    </p:spTree>
    <p:extLst>
      <p:ext uri="{BB962C8B-B14F-4D97-AF65-F5344CB8AC3E}">
        <p14:creationId xmlns:p14="http://schemas.microsoft.com/office/powerpoint/2010/main" val="216216308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9D7365D6-D57A-004B-B2A7-36DC9C254E9E}" type="slidenum">
              <a:rPr lang="en-GB"/>
              <a:pPr>
                <a:defRPr/>
              </a:pPr>
              <a:t>‹nr.›</a:t>
            </a:fld>
            <a:endParaRPr lang="en-GB"/>
          </a:p>
        </p:txBody>
      </p:sp>
    </p:spTree>
    <p:extLst>
      <p:ext uri="{BB962C8B-B14F-4D97-AF65-F5344CB8AC3E}">
        <p14:creationId xmlns:p14="http://schemas.microsoft.com/office/powerpoint/2010/main" val="71600609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1607CEAD-8AD5-C443-8BCD-78C7292F418A}" type="slidenum">
              <a:rPr lang="en-GB"/>
              <a:pPr>
                <a:defRPr/>
              </a:pPr>
              <a:t>‹nr.›</a:t>
            </a:fld>
            <a:endParaRPr lang="en-GB"/>
          </a:p>
        </p:txBody>
      </p:sp>
    </p:spTree>
    <p:extLst>
      <p:ext uri="{BB962C8B-B14F-4D97-AF65-F5344CB8AC3E}">
        <p14:creationId xmlns:p14="http://schemas.microsoft.com/office/powerpoint/2010/main" val="373166196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a:ln/>
        </p:spPr>
        <p:txBody>
          <a:bodyPr/>
          <a:lstStyle>
            <a:lvl1pPr>
              <a:defRPr/>
            </a:lvl1pPr>
          </a:lstStyle>
          <a:p>
            <a:pPr>
              <a:defRPr/>
            </a:pPr>
            <a:endParaRPr lang="en-GB"/>
          </a:p>
        </p:txBody>
      </p:sp>
      <p:sp>
        <p:nvSpPr>
          <p:cNvPr id="8" name="Rectangle 4"/>
          <p:cNvSpPr>
            <a:spLocks noGrp="1" noChangeArrowheads="1"/>
          </p:cNvSpPr>
          <p:nvPr>
            <p:ph type="ftr" sz="quarter" idx="11"/>
          </p:nvPr>
        </p:nvSpPr>
        <p:spPr>
          <a:ln/>
        </p:spPr>
        <p:txBody>
          <a:bodyPr/>
          <a:lstStyle>
            <a:lvl1pPr>
              <a:defRPr/>
            </a:lvl1pPr>
          </a:lstStyle>
          <a:p>
            <a:pPr>
              <a:defRPr/>
            </a:pPr>
            <a:endParaRPr lang="en-GB"/>
          </a:p>
        </p:txBody>
      </p:sp>
      <p:sp>
        <p:nvSpPr>
          <p:cNvPr id="9" name="Rectangle 5"/>
          <p:cNvSpPr>
            <a:spLocks noGrp="1" noChangeArrowheads="1"/>
          </p:cNvSpPr>
          <p:nvPr>
            <p:ph type="sldNum" sz="quarter" idx="12"/>
          </p:nvPr>
        </p:nvSpPr>
        <p:spPr>
          <a:ln/>
        </p:spPr>
        <p:txBody>
          <a:bodyPr/>
          <a:lstStyle>
            <a:lvl1pPr>
              <a:defRPr/>
            </a:lvl1pPr>
          </a:lstStyle>
          <a:p>
            <a:pPr>
              <a:defRPr/>
            </a:pPr>
            <a:r>
              <a:rPr lang="en-GB"/>
              <a:t>DK-2005-</a:t>
            </a:r>
            <a:fld id="{E9D9A643-5F26-E64C-BBEA-0D538DB81E82}" type="slidenum">
              <a:rPr lang="en-GB"/>
              <a:pPr>
                <a:defRPr/>
              </a:pPr>
              <a:t>‹nr.›</a:t>
            </a:fld>
            <a:endParaRPr lang="en-GB"/>
          </a:p>
        </p:txBody>
      </p:sp>
    </p:spTree>
    <p:extLst>
      <p:ext uri="{BB962C8B-B14F-4D97-AF65-F5344CB8AC3E}">
        <p14:creationId xmlns:p14="http://schemas.microsoft.com/office/powerpoint/2010/main" val="353210303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a:ln/>
        </p:spPr>
        <p:txBody>
          <a:bodyPr/>
          <a:lstStyle>
            <a:lvl1pPr>
              <a:defRPr/>
            </a:lvl1pPr>
          </a:lstStyle>
          <a:p>
            <a:pPr>
              <a:defRPr/>
            </a:pPr>
            <a:endParaRPr lang="en-GB"/>
          </a:p>
        </p:txBody>
      </p:sp>
      <p:sp>
        <p:nvSpPr>
          <p:cNvPr id="4" name="Rectangle 4"/>
          <p:cNvSpPr>
            <a:spLocks noGrp="1" noChangeArrowheads="1"/>
          </p:cNvSpPr>
          <p:nvPr>
            <p:ph type="ftr" sz="quarter" idx="11"/>
          </p:nvPr>
        </p:nvSpPr>
        <p:spPr>
          <a:ln/>
        </p:spPr>
        <p:txBody>
          <a:bodyPr/>
          <a:lstStyle>
            <a:lvl1pPr>
              <a:defRPr/>
            </a:lvl1pPr>
          </a:lstStyle>
          <a:p>
            <a:pPr>
              <a:defRPr/>
            </a:pPr>
            <a:endParaRPr lang="en-GB"/>
          </a:p>
        </p:txBody>
      </p:sp>
      <p:sp>
        <p:nvSpPr>
          <p:cNvPr id="5" name="Rectangle 5"/>
          <p:cNvSpPr>
            <a:spLocks noGrp="1" noChangeArrowheads="1"/>
          </p:cNvSpPr>
          <p:nvPr>
            <p:ph type="sldNum" sz="quarter" idx="12"/>
          </p:nvPr>
        </p:nvSpPr>
        <p:spPr>
          <a:ln/>
        </p:spPr>
        <p:txBody>
          <a:bodyPr/>
          <a:lstStyle>
            <a:lvl1pPr>
              <a:defRPr/>
            </a:lvl1pPr>
          </a:lstStyle>
          <a:p>
            <a:pPr>
              <a:defRPr/>
            </a:pPr>
            <a:r>
              <a:rPr lang="en-GB"/>
              <a:t>DK-2005-</a:t>
            </a:r>
            <a:fld id="{98493908-9E27-BF4B-8D65-9D59B8D91FAD}" type="slidenum">
              <a:rPr lang="en-GB"/>
              <a:pPr>
                <a:defRPr/>
              </a:pPr>
              <a:t>‹nr.›</a:t>
            </a:fld>
            <a:endParaRPr lang="en-GB"/>
          </a:p>
        </p:txBody>
      </p:sp>
    </p:spTree>
    <p:extLst>
      <p:ext uri="{BB962C8B-B14F-4D97-AF65-F5344CB8AC3E}">
        <p14:creationId xmlns:p14="http://schemas.microsoft.com/office/powerpoint/2010/main" val="20553127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a:p>
        </p:txBody>
      </p:sp>
      <p:sp>
        <p:nvSpPr>
          <p:cNvPr id="3" name="Rectangle 4"/>
          <p:cNvSpPr>
            <a:spLocks noGrp="1" noChangeArrowheads="1"/>
          </p:cNvSpPr>
          <p:nvPr>
            <p:ph type="ftr" sz="quarter" idx="11"/>
          </p:nvPr>
        </p:nvSpPr>
        <p:spPr>
          <a:ln/>
        </p:spPr>
        <p:txBody>
          <a:bodyPr/>
          <a:lstStyle>
            <a:lvl1pPr>
              <a:defRPr/>
            </a:lvl1pPr>
          </a:lstStyle>
          <a:p>
            <a:pPr>
              <a:defRPr/>
            </a:pPr>
            <a:endParaRPr lang="en-GB"/>
          </a:p>
        </p:txBody>
      </p:sp>
      <p:sp>
        <p:nvSpPr>
          <p:cNvPr id="4" name="Rectangle 5"/>
          <p:cNvSpPr>
            <a:spLocks noGrp="1" noChangeArrowheads="1"/>
          </p:cNvSpPr>
          <p:nvPr>
            <p:ph type="sldNum" sz="quarter" idx="12"/>
          </p:nvPr>
        </p:nvSpPr>
        <p:spPr>
          <a:ln/>
        </p:spPr>
        <p:txBody>
          <a:bodyPr/>
          <a:lstStyle>
            <a:lvl1pPr>
              <a:defRPr/>
            </a:lvl1pPr>
          </a:lstStyle>
          <a:p>
            <a:pPr>
              <a:defRPr/>
            </a:pPr>
            <a:r>
              <a:rPr lang="en-GB"/>
              <a:t>DK-2005-</a:t>
            </a:r>
            <a:fld id="{F47E515A-D99F-9748-853E-5EB83512D8E0}" type="slidenum">
              <a:rPr lang="en-GB"/>
              <a:pPr>
                <a:defRPr/>
              </a:pPr>
              <a:t>‹nr.›</a:t>
            </a:fld>
            <a:endParaRPr lang="en-GB"/>
          </a:p>
        </p:txBody>
      </p:sp>
    </p:spTree>
    <p:extLst>
      <p:ext uri="{BB962C8B-B14F-4D97-AF65-F5344CB8AC3E}">
        <p14:creationId xmlns:p14="http://schemas.microsoft.com/office/powerpoint/2010/main" val="319835878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55CF15DD-7B3E-2946-9A36-598AA21C299B}" type="slidenum">
              <a:rPr lang="en-GB"/>
              <a:pPr>
                <a:defRPr/>
              </a:pPr>
              <a:t>‹nr.›</a:t>
            </a:fld>
            <a:endParaRPr lang="en-GB"/>
          </a:p>
        </p:txBody>
      </p:sp>
    </p:spTree>
    <p:extLst>
      <p:ext uri="{BB962C8B-B14F-4D97-AF65-F5344CB8AC3E}">
        <p14:creationId xmlns:p14="http://schemas.microsoft.com/office/powerpoint/2010/main" val="350038137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C1278437-BE17-904F-B3CA-941D42CED340}" type="slidenum">
              <a:rPr lang="en-GB"/>
              <a:pPr>
                <a:defRPr/>
              </a:pPr>
              <a:t>‹nr.›</a:t>
            </a:fld>
            <a:endParaRPr lang="en-GB"/>
          </a:p>
        </p:txBody>
      </p:sp>
    </p:spTree>
    <p:extLst>
      <p:ext uri="{BB962C8B-B14F-4D97-AF65-F5344CB8AC3E}">
        <p14:creationId xmlns:p14="http://schemas.microsoft.com/office/powerpoint/2010/main" val="102537228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B4A62D04-D33D-DF4E-A435-1302304D82AA}" type="slidenum">
              <a:rPr lang="en-GB"/>
              <a:pPr>
                <a:defRPr/>
              </a:pPr>
              <a:t>‹nr.›</a:t>
            </a:fld>
            <a:endParaRPr lang="en-GB"/>
          </a:p>
        </p:txBody>
      </p:sp>
    </p:spTree>
    <p:extLst>
      <p:ext uri="{BB962C8B-B14F-4D97-AF65-F5344CB8AC3E}">
        <p14:creationId xmlns:p14="http://schemas.microsoft.com/office/powerpoint/2010/main" val="266446806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3CA1BFCC-4CE5-2F4A-8034-02DAC66FA8A2}" type="slidenum">
              <a:rPr lang="en-GB"/>
              <a:pPr>
                <a:defRPr/>
              </a:pPr>
              <a:t>‹nr.›</a:t>
            </a:fld>
            <a:endParaRPr lang="en-GB"/>
          </a:p>
        </p:txBody>
      </p:sp>
    </p:spTree>
    <p:extLst>
      <p:ext uri="{BB962C8B-B14F-4D97-AF65-F5344CB8AC3E}">
        <p14:creationId xmlns:p14="http://schemas.microsoft.com/office/powerpoint/2010/main" val="979072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94FCC6FF-31C0-214F-83E8-C0460696A02C}" type="slidenum">
              <a:rPr lang="en-GB"/>
              <a:pPr>
                <a:defRPr/>
              </a:pPr>
              <a:t>‹nr.›</a:t>
            </a:fld>
            <a:endParaRPr lang="en-GB"/>
          </a:p>
        </p:txBody>
      </p:sp>
    </p:spTree>
    <p:extLst>
      <p:ext uri="{BB962C8B-B14F-4D97-AF65-F5344CB8AC3E}">
        <p14:creationId xmlns:p14="http://schemas.microsoft.com/office/powerpoint/2010/main" val="323163048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6" name="Rectangle 6"/>
          <p:cNvSpPr>
            <a:spLocks noGrp="1" noChangeArrowheads="1"/>
          </p:cNvSpPr>
          <p:nvPr>
            <p:ph type="sldNum" sz="quarter" idx="12"/>
          </p:nvPr>
        </p:nvSpPr>
        <p:spPr/>
        <p:txBody>
          <a:bodyPr/>
          <a:lstStyle>
            <a:lvl1pPr>
              <a:defRPr smtClean="0"/>
            </a:lvl1pPr>
          </a:lstStyle>
          <a:p>
            <a:pPr>
              <a:defRPr/>
            </a:pPr>
            <a:fld id="{6CAEB3E5-0612-A540-8483-E373293CB388}" type="slidenum">
              <a:rPr lang="da-DK"/>
              <a:pPr>
                <a:defRPr/>
              </a:pPr>
              <a:t>‹nr.›</a:t>
            </a:fld>
            <a:endParaRPr lang="da-DK"/>
          </a:p>
        </p:txBody>
      </p:sp>
    </p:spTree>
    <p:extLst>
      <p:ext uri="{BB962C8B-B14F-4D97-AF65-F5344CB8AC3E}">
        <p14:creationId xmlns:p14="http://schemas.microsoft.com/office/powerpoint/2010/main" val="140289362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xAndTwoObj">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457200" y="1600200"/>
            <a:ext cx="4038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5988"/>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648200" y="3938588"/>
            <a:ext cx="4038600" cy="218757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p:txBody>
          <a:bodyPr/>
          <a:lstStyle>
            <a:lvl1pPr fontAlgn="auto">
              <a:spcBef>
                <a:spcPts val="0"/>
              </a:spcBef>
              <a:spcAft>
                <a:spcPts val="0"/>
              </a:spcAft>
              <a:defRPr>
                <a:solidFill>
                  <a:schemeClr val="tx1"/>
                </a:solidFill>
                <a:cs typeface="Arial" charset="0"/>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p:txBody>
          <a:bodyPr/>
          <a:lstStyle>
            <a:lvl1pPr fontAlgn="auto">
              <a:spcBef>
                <a:spcPts val="0"/>
              </a:spcBef>
              <a:spcAft>
                <a:spcPts val="0"/>
              </a:spcAft>
              <a:defRPr>
                <a:solidFill>
                  <a:schemeClr val="tx1"/>
                </a:solidFill>
                <a:cs typeface="Arial" charset="0"/>
              </a:defRPr>
            </a:lvl1pPr>
          </a:lstStyle>
          <a:p>
            <a:pPr>
              <a:defRPr/>
            </a:pPr>
            <a:endParaRPr lang="da-DK">
              <a:solidFill>
                <a:srgbClr val="000000"/>
              </a:solidFill>
            </a:endParaRPr>
          </a:p>
        </p:txBody>
      </p:sp>
      <p:sp>
        <p:nvSpPr>
          <p:cNvPr id="8" name="Rectangle 6"/>
          <p:cNvSpPr>
            <a:spLocks noGrp="1" noChangeArrowheads="1"/>
          </p:cNvSpPr>
          <p:nvPr>
            <p:ph type="sldNum" sz="quarter" idx="12"/>
          </p:nvPr>
        </p:nvSpPr>
        <p:spPr/>
        <p:txBody>
          <a:bodyPr/>
          <a:lstStyle>
            <a:lvl1pPr>
              <a:defRPr smtClean="0">
                <a:solidFill>
                  <a:schemeClr val="tx1"/>
                </a:solidFill>
              </a:defRPr>
            </a:lvl1pPr>
          </a:lstStyle>
          <a:p>
            <a:pPr>
              <a:defRPr/>
            </a:pPr>
            <a:fld id="{AFFE8254-F1F4-F440-B3B7-F62FBB26B4C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46184211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a:defRPr/>
            </a:lvl1pPr>
          </a:lstStyle>
          <a:p>
            <a:pPr>
              <a:defRPr/>
            </a:pPr>
            <a:endParaRPr lang="en-GB"/>
          </a:p>
        </p:txBody>
      </p:sp>
      <p:sp>
        <p:nvSpPr>
          <p:cNvPr id="4" name="Rectangle 4"/>
          <p:cNvSpPr>
            <a:spLocks noGrp="1" noChangeArrowheads="1"/>
          </p:cNvSpPr>
          <p:nvPr>
            <p:ph type="ftr" sz="quarter" idx="11"/>
          </p:nvPr>
        </p:nvSpPr>
        <p:spPr/>
        <p:txBody>
          <a:bodyPr/>
          <a:lstStyle>
            <a:lvl1pPr>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t>DK-2005-</a:t>
            </a:r>
            <a:fld id="{558B6B03-3242-794B-9D3E-ABB0EA9A5E91}" type="slidenum">
              <a:rPr lang="en-GB"/>
              <a:pPr>
                <a:defRPr/>
              </a:pPr>
              <a:t>‹nr.›</a:t>
            </a:fld>
            <a:endParaRPr lang="en-GB"/>
          </a:p>
        </p:txBody>
      </p:sp>
    </p:spTree>
    <p:extLst>
      <p:ext uri="{BB962C8B-B14F-4D97-AF65-F5344CB8AC3E}">
        <p14:creationId xmlns:p14="http://schemas.microsoft.com/office/powerpoint/2010/main" val="234881910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04D424BF-E320-064B-995A-FC560714F358}" type="slidenum">
              <a:rPr lang="en-GB"/>
              <a:pPr>
                <a:defRPr/>
              </a:pPr>
              <a:t>‹nr.›</a:t>
            </a:fld>
            <a:endParaRPr lang="en-GB"/>
          </a:p>
        </p:txBody>
      </p:sp>
    </p:spTree>
    <p:extLst>
      <p:ext uri="{BB962C8B-B14F-4D97-AF65-F5344CB8AC3E}">
        <p14:creationId xmlns:p14="http://schemas.microsoft.com/office/powerpoint/2010/main" val="402456948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10BBEE88-8D69-9A46-87F1-BCF27683F16A}" type="slidenum">
              <a:rPr lang="en-GB"/>
              <a:pPr>
                <a:defRPr/>
              </a:pPr>
              <a:t>‹nr.›</a:t>
            </a:fld>
            <a:endParaRPr lang="en-GB"/>
          </a:p>
        </p:txBody>
      </p:sp>
    </p:spTree>
    <p:extLst>
      <p:ext uri="{BB962C8B-B14F-4D97-AF65-F5344CB8AC3E}">
        <p14:creationId xmlns:p14="http://schemas.microsoft.com/office/powerpoint/2010/main" val="354570109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6109A5F1-3F2B-CC42-A801-FF304CABFE37}" type="slidenum">
              <a:rPr lang="en-GB"/>
              <a:pPr>
                <a:defRPr/>
              </a:pPr>
              <a:t>‹nr.›</a:t>
            </a:fld>
            <a:endParaRPr lang="en-GB"/>
          </a:p>
        </p:txBody>
      </p:sp>
    </p:spTree>
    <p:extLst>
      <p:ext uri="{BB962C8B-B14F-4D97-AF65-F5344CB8AC3E}">
        <p14:creationId xmlns:p14="http://schemas.microsoft.com/office/powerpoint/2010/main" val="122850570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a:ln/>
        </p:spPr>
        <p:txBody>
          <a:bodyPr/>
          <a:lstStyle>
            <a:lvl1pPr>
              <a:defRPr/>
            </a:lvl1pPr>
          </a:lstStyle>
          <a:p>
            <a:pPr>
              <a:defRPr/>
            </a:pPr>
            <a:endParaRPr lang="en-GB"/>
          </a:p>
        </p:txBody>
      </p:sp>
      <p:sp>
        <p:nvSpPr>
          <p:cNvPr id="8" name="Rectangle 4"/>
          <p:cNvSpPr>
            <a:spLocks noGrp="1" noChangeArrowheads="1"/>
          </p:cNvSpPr>
          <p:nvPr>
            <p:ph type="ftr" sz="quarter" idx="11"/>
          </p:nvPr>
        </p:nvSpPr>
        <p:spPr>
          <a:ln/>
        </p:spPr>
        <p:txBody>
          <a:bodyPr/>
          <a:lstStyle>
            <a:lvl1pPr>
              <a:defRPr/>
            </a:lvl1pPr>
          </a:lstStyle>
          <a:p>
            <a:pPr>
              <a:defRPr/>
            </a:pPr>
            <a:endParaRPr lang="en-GB"/>
          </a:p>
        </p:txBody>
      </p:sp>
      <p:sp>
        <p:nvSpPr>
          <p:cNvPr id="9" name="Rectangle 5"/>
          <p:cNvSpPr>
            <a:spLocks noGrp="1" noChangeArrowheads="1"/>
          </p:cNvSpPr>
          <p:nvPr>
            <p:ph type="sldNum" sz="quarter" idx="12"/>
          </p:nvPr>
        </p:nvSpPr>
        <p:spPr>
          <a:ln/>
        </p:spPr>
        <p:txBody>
          <a:bodyPr/>
          <a:lstStyle>
            <a:lvl1pPr>
              <a:defRPr/>
            </a:lvl1pPr>
          </a:lstStyle>
          <a:p>
            <a:pPr>
              <a:defRPr/>
            </a:pPr>
            <a:r>
              <a:rPr lang="en-GB"/>
              <a:t>DK-2005-</a:t>
            </a:r>
            <a:fld id="{3BA8AE5B-A4BD-184B-BAE4-FF4C4341D44D}" type="slidenum">
              <a:rPr lang="en-GB"/>
              <a:pPr>
                <a:defRPr/>
              </a:pPr>
              <a:t>‹nr.›</a:t>
            </a:fld>
            <a:endParaRPr lang="en-GB"/>
          </a:p>
        </p:txBody>
      </p:sp>
    </p:spTree>
    <p:extLst>
      <p:ext uri="{BB962C8B-B14F-4D97-AF65-F5344CB8AC3E}">
        <p14:creationId xmlns:p14="http://schemas.microsoft.com/office/powerpoint/2010/main" val="351145186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a:ln/>
        </p:spPr>
        <p:txBody>
          <a:bodyPr/>
          <a:lstStyle>
            <a:lvl1pPr>
              <a:defRPr/>
            </a:lvl1pPr>
          </a:lstStyle>
          <a:p>
            <a:pPr>
              <a:defRPr/>
            </a:pPr>
            <a:endParaRPr lang="en-GB"/>
          </a:p>
        </p:txBody>
      </p:sp>
      <p:sp>
        <p:nvSpPr>
          <p:cNvPr id="4" name="Rectangle 4"/>
          <p:cNvSpPr>
            <a:spLocks noGrp="1" noChangeArrowheads="1"/>
          </p:cNvSpPr>
          <p:nvPr>
            <p:ph type="ftr" sz="quarter" idx="11"/>
          </p:nvPr>
        </p:nvSpPr>
        <p:spPr>
          <a:ln/>
        </p:spPr>
        <p:txBody>
          <a:bodyPr/>
          <a:lstStyle>
            <a:lvl1pPr>
              <a:defRPr/>
            </a:lvl1pPr>
          </a:lstStyle>
          <a:p>
            <a:pPr>
              <a:defRPr/>
            </a:pPr>
            <a:endParaRPr lang="en-GB"/>
          </a:p>
        </p:txBody>
      </p:sp>
      <p:sp>
        <p:nvSpPr>
          <p:cNvPr id="5" name="Rectangle 5"/>
          <p:cNvSpPr>
            <a:spLocks noGrp="1" noChangeArrowheads="1"/>
          </p:cNvSpPr>
          <p:nvPr>
            <p:ph type="sldNum" sz="quarter" idx="12"/>
          </p:nvPr>
        </p:nvSpPr>
        <p:spPr>
          <a:ln/>
        </p:spPr>
        <p:txBody>
          <a:bodyPr/>
          <a:lstStyle>
            <a:lvl1pPr>
              <a:defRPr/>
            </a:lvl1pPr>
          </a:lstStyle>
          <a:p>
            <a:pPr>
              <a:defRPr/>
            </a:pPr>
            <a:r>
              <a:rPr lang="en-GB"/>
              <a:t>DK-2005-</a:t>
            </a:r>
            <a:fld id="{1C9C7EA0-4517-1E4D-8F65-190D0FE9553D}" type="slidenum">
              <a:rPr lang="en-GB"/>
              <a:pPr>
                <a:defRPr/>
              </a:pPr>
              <a:t>‹nr.›</a:t>
            </a:fld>
            <a:endParaRPr lang="en-GB"/>
          </a:p>
        </p:txBody>
      </p:sp>
    </p:spTree>
    <p:extLst>
      <p:ext uri="{BB962C8B-B14F-4D97-AF65-F5344CB8AC3E}">
        <p14:creationId xmlns:p14="http://schemas.microsoft.com/office/powerpoint/2010/main" val="61023085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a:p>
        </p:txBody>
      </p:sp>
      <p:sp>
        <p:nvSpPr>
          <p:cNvPr id="3" name="Rectangle 4"/>
          <p:cNvSpPr>
            <a:spLocks noGrp="1" noChangeArrowheads="1"/>
          </p:cNvSpPr>
          <p:nvPr>
            <p:ph type="ftr" sz="quarter" idx="11"/>
          </p:nvPr>
        </p:nvSpPr>
        <p:spPr>
          <a:ln/>
        </p:spPr>
        <p:txBody>
          <a:bodyPr/>
          <a:lstStyle>
            <a:lvl1pPr>
              <a:defRPr/>
            </a:lvl1pPr>
          </a:lstStyle>
          <a:p>
            <a:pPr>
              <a:defRPr/>
            </a:pPr>
            <a:endParaRPr lang="en-GB"/>
          </a:p>
        </p:txBody>
      </p:sp>
      <p:sp>
        <p:nvSpPr>
          <p:cNvPr id="4" name="Rectangle 5"/>
          <p:cNvSpPr>
            <a:spLocks noGrp="1" noChangeArrowheads="1"/>
          </p:cNvSpPr>
          <p:nvPr>
            <p:ph type="sldNum" sz="quarter" idx="12"/>
          </p:nvPr>
        </p:nvSpPr>
        <p:spPr>
          <a:ln/>
        </p:spPr>
        <p:txBody>
          <a:bodyPr/>
          <a:lstStyle>
            <a:lvl1pPr>
              <a:defRPr/>
            </a:lvl1pPr>
          </a:lstStyle>
          <a:p>
            <a:pPr>
              <a:defRPr/>
            </a:pPr>
            <a:r>
              <a:rPr lang="en-GB"/>
              <a:t>DK-2005-</a:t>
            </a:r>
            <a:fld id="{1CDFBF75-F6C9-0745-80DC-89B3D8889D8F}" type="slidenum">
              <a:rPr lang="en-GB"/>
              <a:pPr>
                <a:defRPr/>
              </a:pPr>
              <a:t>‹nr.›</a:t>
            </a:fld>
            <a:endParaRPr lang="en-GB"/>
          </a:p>
        </p:txBody>
      </p:sp>
    </p:spTree>
    <p:extLst>
      <p:ext uri="{BB962C8B-B14F-4D97-AF65-F5344CB8AC3E}">
        <p14:creationId xmlns:p14="http://schemas.microsoft.com/office/powerpoint/2010/main" val="93342254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2848FB70-25A4-104B-9551-5ECF7298EFE6}" type="slidenum">
              <a:rPr lang="en-GB"/>
              <a:pPr>
                <a:defRPr/>
              </a:pPr>
              <a:t>‹nr.›</a:t>
            </a:fld>
            <a:endParaRPr lang="en-GB"/>
          </a:p>
        </p:txBody>
      </p:sp>
    </p:spTree>
    <p:extLst>
      <p:ext uri="{BB962C8B-B14F-4D97-AF65-F5344CB8AC3E}">
        <p14:creationId xmlns:p14="http://schemas.microsoft.com/office/powerpoint/2010/main" val="251924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8E3213D5-00F3-8D41-A3F2-D6F5018360D1}" type="slidenum">
              <a:rPr lang="en-GB"/>
              <a:pPr>
                <a:defRPr/>
              </a:pPr>
              <a:t>‹nr.›</a:t>
            </a:fld>
            <a:endParaRPr lang="en-GB"/>
          </a:p>
        </p:txBody>
      </p:sp>
    </p:spTree>
    <p:extLst>
      <p:ext uri="{BB962C8B-B14F-4D97-AF65-F5344CB8AC3E}">
        <p14:creationId xmlns:p14="http://schemas.microsoft.com/office/powerpoint/2010/main" val="315048404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F0414E0A-62C4-D844-BFCA-12FCF6571B25}" type="slidenum">
              <a:rPr lang="en-GB"/>
              <a:pPr>
                <a:defRPr/>
              </a:pPr>
              <a:t>‹nr.›</a:t>
            </a:fld>
            <a:endParaRPr lang="en-GB"/>
          </a:p>
        </p:txBody>
      </p:sp>
    </p:spTree>
    <p:extLst>
      <p:ext uri="{BB962C8B-B14F-4D97-AF65-F5344CB8AC3E}">
        <p14:creationId xmlns:p14="http://schemas.microsoft.com/office/powerpoint/2010/main" val="146403785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9C4A283A-F586-6744-AEE8-4F09C0BC8F9F}" type="slidenum">
              <a:rPr lang="en-GB"/>
              <a:pPr>
                <a:defRPr/>
              </a:pPr>
              <a:t>‹nr.›</a:t>
            </a:fld>
            <a:endParaRPr lang="en-GB"/>
          </a:p>
        </p:txBody>
      </p:sp>
    </p:spTree>
    <p:extLst>
      <p:ext uri="{BB962C8B-B14F-4D97-AF65-F5344CB8AC3E}">
        <p14:creationId xmlns:p14="http://schemas.microsoft.com/office/powerpoint/2010/main" val="90863948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12E0FA54-3C3F-F245-8478-6837A353D63A}" type="slidenum">
              <a:rPr lang="en-GB"/>
              <a:pPr>
                <a:defRPr/>
              </a:pPr>
              <a:t>‹nr.›</a:t>
            </a:fld>
            <a:endParaRPr lang="en-GB"/>
          </a:p>
        </p:txBody>
      </p:sp>
    </p:spTree>
    <p:extLst>
      <p:ext uri="{BB962C8B-B14F-4D97-AF65-F5344CB8AC3E}">
        <p14:creationId xmlns:p14="http://schemas.microsoft.com/office/powerpoint/2010/main" val="383603947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chart">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diagram 2"/>
          <p:cNvSpPr>
            <a:spLocks noGrp="1"/>
          </p:cNvSpPr>
          <p:nvPr>
            <p:ph type="chart" idx="1"/>
          </p:nvPr>
        </p:nvSpPr>
        <p:spPr>
          <a:xfrm>
            <a:off x="457200" y="1600200"/>
            <a:ext cx="8229600" cy="4525963"/>
          </a:xfrm>
          <a:prstGeom prst="rect">
            <a:avLst/>
          </a:prstGeom>
        </p:spPr>
        <p:txBody>
          <a:bodyPr/>
          <a:lstStyle/>
          <a:p>
            <a:pPr lvl="0"/>
            <a:endParaRPr lang="da-DK" noProof="0"/>
          </a:p>
        </p:txBody>
      </p:sp>
      <p:sp>
        <p:nvSpPr>
          <p:cNvPr id="4" name="Pladsholder til dato 3"/>
          <p:cNvSpPr>
            <a:spLocks noGrp="1"/>
          </p:cNvSpPr>
          <p:nvPr>
            <p:ph type="dt" sz="half" idx="10"/>
          </p:nvPr>
        </p:nvSpPr>
        <p:spPr/>
        <p:txBody>
          <a:bodyPr/>
          <a:lstStyle>
            <a:lvl1pPr fontAlgn="auto">
              <a:spcBef>
                <a:spcPts val="0"/>
              </a:spcBef>
              <a:spcAft>
                <a:spcPts val="0"/>
              </a:spcAft>
              <a:defRPr>
                <a:latin typeface="Arial"/>
              </a:defRPr>
            </a:lvl1pPr>
          </a:lstStyle>
          <a:p>
            <a:pPr>
              <a:defRPr/>
            </a:pPr>
            <a:endParaRPr lang="da-DK"/>
          </a:p>
        </p:txBody>
      </p:sp>
      <p:sp>
        <p:nvSpPr>
          <p:cNvPr id="5" name="Pladsholder til sidefod 4"/>
          <p:cNvSpPr>
            <a:spLocks noGrp="1"/>
          </p:cNvSpPr>
          <p:nvPr>
            <p:ph type="ftr" sz="quarter" idx="11"/>
          </p:nvPr>
        </p:nvSpPr>
        <p:spPr/>
        <p:txBody>
          <a:bodyPr/>
          <a:lstStyle>
            <a:lvl1pPr fontAlgn="auto">
              <a:spcBef>
                <a:spcPts val="0"/>
              </a:spcBef>
              <a:spcAft>
                <a:spcPts val="0"/>
              </a:spcAft>
              <a:defRPr>
                <a:latin typeface="Arial"/>
              </a:defRPr>
            </a:lvl1pPr>
          </a:lstStyle>
          <a:p>
            <a:pPr>
              <a:defRPr/>
            </a:pPr>
            <a:endParaRPr lang="da-DK"/>
          </a:p>
        </p:txBody>
      </p:sp>
      <p:sp>
        <p:nvSpPr>
          <p:cNvPr id="6" name="Pladsholder til diasnummer 5"/>
          <p:cNvSpPr>
            <a:spLocks noGrp="1"/>
          </p:cNvSpPr>
          <p:nvPr>
            <p:ph type="sldNum" sz="quarter" idx="12"/>
          </p:nvPr>
        </p:nvSpPr>
        <p:spPr>
          <a:xfrm>
            <a:off x="6553200" y="6245225"/>
            <a:ext cx="2133600" cy="476250"/>
          </a:xfrm>
        </p:spPr>
        <p:txBody>
          <a:bodyPr/>
          <a:lstStyle>
            <a:lvl1pPr>
              <a:defRPr/>
            </a:lvl1pPr>
          </a:lstStyle>
          <a:p>
            <a:pPr>
              <a:defRPr/>
            </a:pPr>
            <a:fld id="{77C47F4B-A79E-0E42-AA24-1D807FEEAACA}" type="slidenum">
              <a:rPr lang="da-DK"/>
              <a:pPr>
                <a:defRPr/>
              </a:pPr>
              <a:t>‹nr.›</a:t>
            </a:fld>
            <a:endParaRPr lang="da-DK"/>
          </a:p>
        </p:txBody>
      </p:sp>
    </p:spTree>
    <p:extLst>
      <p:ext uri="{BB962C8B-B14F-4D97-AF65-F5344CB8AC3E}">
        <p14:creationId xmlns:p14="http://schemas.microsoft.com/office/powerpoint/2010/main" val="4378493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TwoObj">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457200" y="1600200"/>
            <a:ext cx="4038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5988"/>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648200" y="3938588"/>
            <a:ext cx="4038600" cy="218757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7"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8" name="Rectangle 6"/>
          <p:cNvSpPr>
            <a:spLocks noGrp="1" noChangeArrowheads="1"/>
          </p:cNvSpPr>
          <p:nvPr>
            <p:ph type="sldNum" sz="quarter" idx="12"/>
          </p:nvPr>
        </p:nvSpPr>
        <p:spPr/>
        <p:txBody>
          <a:bodyPr/>
          <a:lstStyle>
            <a:lvl1pPr>
              <a:defRPr/>
            </a:lvl1pPr>
          </a:lstStyle>
          <a:p>
            <a:pPr>
              <a:defRPr/>
            </a:pPr>
            <a:fld id="{1C608C74-5F8D-BE47-8117-B290D8368521}" type="slidenum">
              <a:rPr lang="da-DK"/>
              <a:pPr>
                <a:defRPr/>
              </a:pPr>
              <a:t>‹nr.›</a:t>
            </a:fld>
            <a:endParaRPr lang="da-DK"/>
          </a:p>
        </p:txBody>
      </p:sp>
    </p:spTree>
    <p:extLst>
      <p:ext uri="{BB962C8B-B14F-4D97-AF65-F5344CB8AC3E}">
        <p14:creationId xmlns:p14="http://schemas.microsoft.com/office/powerpoint/2010/main" val="346640695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5"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6" name="Rectangle 6"/>
          <p:cNvSpPr>
            <a:spLocks noGrp="1" noChangeArrowheads="1"/>
          </p:cNvSpPr>
          <p:nvPr>
            <p:ph type="sldNum" sz="quarter" idx="12"/>
          </p:nvPr>
        </p:nvSpPr>
        <p:spPr/>
        <p:txBody>
          <a:bodyPr/>
          <a:lstStyle>
            <a:lvl1pPr>
              <a:defRPr/>
            </a:lvl1pPr>
          </a:lstStyle>
          <a:p>
            <a:pPr>
              <a:defRPr/>
            </a:pPr>
            <a:fld id="{F716CEED-79FC-E041-A855-75FD02B26DF0}" type="slidenum">
              <a:rPr lang="da-DK"/>
              <a:pPr>
                <a:defRPr/>
              </a:pPr>
              <a:t>‹nr.›</a:t>
            </a:fld>
            <a:endParaRPr lang="da-DK"/>
          </a:p>
        </p:txBody>
      </p:sp>
    </p:spTree>
    <p:extLst>
      <p:ext uri="{BB962C8B-B14F-4D97-AF65-F5344CB8AC3E}">
        <p14:creationId xmlns:p14="http://schemas.microsoft.com/office/powerpoint/2010/main" val="347487542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FBD9D15C-6251-714A-81A6-19186623C099}"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22979438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549B1421-4920-6A47-A672-F50D0EDDCB5C}"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20740115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C2081B57-911F-7E46-AD74-AA31E89DBA39}"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302068742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4B2336F5-EE06-9742-B684-D5933B5999FA}"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2660000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6" name="Rectangle 6"/>
          <p:cNvSpPr>
            <a:spLocks noGrp="1" noChangeArrowheads="1"/>
          </p:cNvSpPr>
          <p:nvPr>
            <p:ph type="sldNum" sz="quarter" idx="12"/>
          </p:nvPr>
        </p:nvSpPr>
        <p:spPr/>
        <p:txBody>
          <a:bodyPr/>
          <a:lstStyle>
            <a:lvl1pPr>
              <a:defRPr/>
            </a:lvl1pPr>
          </a:lstStyle>
          <a:p>
            <a:pPr>
              <a:defRPr/>
            </a:pPr>
            <a:fld id="{3452CC97-C8B4-974D-B026-F7386201F81E}" type="slidenum">
              <a:rPr lang="da-DK"/>
              <a:pPr>
                <a:defRPr/>
              </a:pPr>
              <a:t>‹nr.›</a:t>
            </a:fld>
            <a:endParaRPr lang="da-DK"/>
          </a:p>
        </p:txBody>
      </p:sp>
    </p:spTree>
    <p:extLst>
      <p:ext uri="{BB962C8B-B14F-4D97-AF65-F5344CB8AC3E}">
        <p14:creationId xmlns:p14="http://schemas.microsoft.com/office/powerpoint/2010/main" val="83955902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8"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9"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5F5B4482-41B5-8540-9E94-E5EAD0AA9C4A}"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45062671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9A740B2C-2C1F-0F41-8B92-D539BE43F48B}"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330685999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3"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4"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E3C94C93-2792-0646-8578-5A6F29050C91}"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164690002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D643187D-85A0-BA4F-8438-787254616ABA}"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30600258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AC97B5AE-FB34-5644-A80F-90B447204976}"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208475543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C6F05B67-FD53-914A-AD35-FEB8A442F760}"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126326903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E5E11C52-9C35-3F4B-B23D-C816BECC4149}"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144177276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490C94DC-6BA5-DF4C-BFDF-AEE16F74B52C}"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160850951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chart" preserve="1">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2187"/>
          </a:xfrm>
        </p:spPr>
        <p:txBody>
          <a:bodyPr/>
          <a:lstStyle/>
          <a:p>
            <a:r>
              <a:rPr lang="da-DK" smtClean="0"/>
              <a:t>Klik for at redigere titeltypografi i masteren</a:t>
            </a:r>
            <a:endParaRPr lang="da-DK"/>
          </a:p>
        </p:txBody>
      </p:sp>
      <p:sp>
        <p:nvSpPr>
          <p:cNvPr id="3" name="Pladsholder til diagram 2"/>
          <p:cNvSpPr>
            <a:spLocks noGrp="1"/>
          </p:cNvSpPr>
          <p:nvPr>
            <p:ph type="chart" idx="1"/>
          </p:nvPr>
        </p:nvSpPr>
        <p:spPr>
          <a:xfrm>
            <a:off x="457200" y="1600200"/>
            <a:ext cx="8229600" cy="4525963"/>
          </a:xfrm>
          <a:prstGeom prst="rect">
            <a:avLst/>
          </a:prstGeom>
        </p:spPr>
        <p:txBody>
          <a:bodyPr/>
          <a:lstStyle/>
          <a:p>
            <a:pPr lvl="0"/>
            <a:endParaRPr lang="da-DK" noProof="0" smtClean="0"/>
          </a:p>
        </p:txBody>
      </p:sp>
      <p:sp>
        <p:nvSpPr>
          <p:cNvPr id="4"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15529E30-4555-8B4B-9E76-E2FAE2E6EAA9}"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252440640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4"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cs typeface="Arial" charset="0"/>
              </a:defRPr>
            </a:lvl1pPr>
          </a:lstStyle>
          <a:p>
            <a:pPr>
              <a:defRPr/>
            </a:pPr>
            <a:r>
              <a:rPr lang="en-GB"/>
              <a:t>DK-2005-</a:t>
            </a:r>
            <a:fld id="{4BF169A3-1D85-F547-8D50-D689C780F427}" type="slidenum">
              <a:rPr lang="en-GB"/>
              <a:pPr>
                <a:defRPr/>
              </a:pPr>
              <a:t>‹nr.›</a:t>
            </a:fld>
            <a:endParaRPr lang="en-GB"/>
          </a:p>
        </p:txBody>
      </p:sp>
    </p:spTree>
    <p:extLst>
      <p:ext uri="{BB962C8B-B14F-4D97-AF65-F5344CB8AC3E}">
        <p14:creationId xmlns:p14="http://schemas.microsoft.com/office/powerpoint/2010/main" val="3576178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Pladsholder til dato 2"/>
          <p:cNvSpPr>
            <a:spLocks noGrp="1"/>
          </p:cNvSpPr>
          <p:nvPr>
            <p:ph type="dt" sz="half" idx="10"/>
          </p:nvPr>
        </p:nvSpPr>
        <p:spPr/>
        <p:txBody>
          <a:bodyPr/>
          <a:lstStyle>
            <a:lvl1pPr fontAlgn="auto">
              <a:spcBef>
                <a:spcPts val="0"/>
              </a:spcBef>
              <a:spcAft>
                <a:spcPts val="0"/>
              </a:spcAft>
              <a:defRPr/>
            </a:lvl1pPr>
          </a:lstStyle>
          <a:p>
            <a:pPr>
              <a:defRPr/>
            </a:pPr>
            <a:endParaRPr lang="da-DK"/>
          </a:p>
        </p:txBody>
      </p:sp>
      <p:sp>
        <p:nvSpPr>
          <p:cNvPr id="4" name="Pladsholder til sidefod 3"/>
          <p:cNvSpPr>
            <a:spLocks noGrp="1"/>
          </p:cNvSpPr>
          <p:nvPr>
            <p:ph type="ftr" sz="quarter" idx="11"/>
          </p:nvPr>
        </p:nvSpPr>
        <p:spPr/>
        <p:txBody>
          <a:bodyPr/>
          <a:lstStyle>
            <a:lvl1pPr fontAlgn="auto">
              <a:spcBef>
                <a:spcPts val="0"/>
              </a:spcBef>
              <a:spcAft>
                <a:spcPts val="0"/>
              </a:spcAft>
              <a:defRPr/>
            </a:lvl1pPr>
          </a:lstStyle>
          <a:p>
            <a:pPr>
              <a:defRPr/>
            </a:pPr>
            <a:endParaRPr lang="da-DK"/>
          </a:p>
        </p:txBody>
      </p:sp>
      <p:sp>
        <p:nvSpPr>
          <p:cNvPr id="5" name="Pladsholder til diasnummer 4"/>
          <p:cNvSpPr>
            <a:spLocks noGrp="1"/>
          </p:cNvSpPr>
          <p:nvPr>
            <p:ph type="sldNum" sz="quarter" idx="12"/>
          </p:nvPr>
        </p:nvSpPr>
        <p:spPr>
          <a:xfrm>
            <a:off x="6553200" y="6245225"/>
            <a:ext cx="2133600" cy="476250"/>
          </a:xfrm>
        </p:spPr>
        <p:txBody>
          <a:bodyPr/>
          <a:lstStyle>
            <a:lvl1pPr>
              <a:defRPr/>
            </a:lvl1pPr>
          </a:lstStyle>
          <a:p>
            <a:pPr>
              <a:defRPr/>
            </a:pPr>
            <a:fld id="{40590805-41D5-7241-9EB5-5E7A8B7E14B1}" type="slidenum">
              <a:rPr lang="da-DK"/>
              <a:pPr>
                <a:defRPr/>
              </a:pPr>
              <a:t>‹nr.›</a:t>
            </a:fld>
            <a:endParaRPr lang="da-DK"/>
          </a:p>
        </p:txBody>
      </p:sp>
    </p:spTree>
    <p:extLst>
      <p:ext uri="{BB962C8B-B14F-4D97-AF65-F5344CB8AC3E}">
        <p14:creationId xmlns:p14="http://schemas.microsoft.com/office/powerpoint/2010/main" val="18029677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sldNum" sz="quarter" idx="12"/>
          </p:nvPr>
        </p:nvSpPr>
        <p:spPr/>
        <p:txBody>
          <a:bodyPr/>
          <a:lstStyle>
            <a:lvl1pPr>
              <a:defRPr>
                <a:cs typeface="Arial" charset="0"/>
              </a:defRPr>
            </a:lvl1pPr>
          </a:lstStyle>
          <a:p>
            <a:pPr>
              <a:defRPr/>
            </a:pPr>
            <a:r>
              <a:rPr lang="en-GB"/>
              <a:t>DK-2005-</a:t>
            </a:r>
            <a:fld id="{48D42250-81BB-6446-BBC1-0BB682CD0ADC}" type="slidenum">
              <a:rPr lang="en-GB"/>
              <a:pPr>
                <a:defRPr/>
              </a:pPr>
              <a:t>‹nr.›</a:t>
            </a:fld>
            <a:endParaRPr lang="en-GB"/>
          </a:p>
        </p:txBody>
      </p:sp>
    </p:spTree>
    <p:extLst>
      <p:ext uri="{BB962C8B-B14F-4D97-AF65-F5344CB8AC3E}">
        <p14:creationId xmlns:p14="http://schemas.microsoft.com/office/powerpoint/2010/main" val="38520272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sldNum" sz="quarter" idx="12"/>
          </p:nvPr>
        </p:nvSpPr>
        <p:spPr/>
        <p:txBody>
          <a:bodyPr/>
          <a:lstStyle>
            <a:lvl1pPr>
              <a:defRPr>
                <a:cs typeface="Arial" charset="0"/>
              </a:defRPr>
            </a:lvl1pPr>
          </a:lstStyle>
          <a:p>
            <a:pPr>
              <a:defRPr/>
            </a:pPr>
            <a:r>
              <a:rPr lang="en-GB"/>
              <a:t>DK-2005-</a:t>
            </a:r>
            <a:fld id="{2C1079DC-B8C4-A24B-AA92-2B9A5FC9FDBD}" type="slidenum">
              <a:rPr lang="en-GB"/>
              <a:pPr>
                <a:defRPr/>
              </a:pPr>
              <a:t>‹nr.›</a:t>
            </a:fld>
            <a:endParaRPr lang="en-GB"/>
          </a:p>
        </p:txBody>
      </p:sp>
    </p:spTree>
    <p:extLst>
      <p:ext uri="{BB962C8B-B14F-4D97-AF65-F5344CB8AC3E}">
        <p14:creationId xmlns:p14="http://schemas.microsoft.com/office/powerpoint/2010/main" val="370797759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5"/>
          <p:cNvSpPr>
            <a:spLocks noGrp="1" noChangeArrowheads="1"/>
          </p:cNvSpPr>
          <p:nvPr>
            <p:ph type="sldNum" sz="quarter" idx="12"/>
          </p:nvPr>
        </p:nvSpPr>
        <p:spPr/>
        <p:txBody>
          <a:bodyPr/>
          <a:lstStyle>
            <a:lvl1pPr>
              <a:defRPr>
                <a:cs typeface="Arial" charset="0"/>
              </a:defRPr>
            </a:lvl1pPr>
          </a:lstStyle>
          <a:p>
            <a:pPr>
              <a:defRPr/>
            </a:pPr>
            <a:r>
              <a:rPr lang="en-GB"/>
              <a:t>DK-2005-</a:t>
            </a:r>
            <a:fld id="{602A7CE0-C212-C648-A7AE-06B6781F2516}" type="slidenum">
              <a:rPr lang="en-GB"/>
              <a:pPr>
                <a:defRPr/>
              </a:pPr>
              <a:t>‹nr.›</a:t>
            </a:fld>
            <a:endParaRPr lang="en-GB"/>
          </a:p>
        </p:txBody>
      </p:sp>
    </p:spTree>
    <p:extLst>
      <p:ext uri="{BB962C8B-B14F-4D97-AF65-F5344CB8AC3E}">
        <p14:creationId xmlns:p14="http://schemas.microsoft.com/office/powerpoint/2010/main" val="281354602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8"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9" name="Rectangle 5"/>
          <p:cNvSpPr>
            <a:spLocks noGrp="1" noChangeArrowheads="1"/>
          </p:cNvSpPr>
          <p:nvPr>
            <p:ph type="sldNum" sz="quarter" idx="12"/>
          </p:nvPr>
        </p:nvSpPr>
        <p:spPr/>
        <p:txBody>
          <a:bodyPr/>
          <a:lstStyle>
            <a:lvl1pPr>
              <a:defRPr>
                <a:cs typeface="Arial" charset="0"/>
              </a:defRPr>
            </a:lvl1pPr>
          </a:lstStyle>
          <a:p>
            <a:pPr>
              <a:defRPr/>
            </a:pPr>
            <a:r>
              <a:rPr lang="en-GB"/>
              <a:t>DK-2005-</a:t>
            </a:r>
            <a:fld id="{B7894FC4-6EF2-C542-BAE6-4DE73129FD57}" type="slidenum">
              <a:rPr lang="en-GB"/>
              <a:pPr>
                <a:defRPr/>
              </a:pPr>
              <a:t>‹nr.›</a:t>
            </a:fld>
            <a:endParaRPr lang="en-GB"/>
          </a:p>
        </p:txBody>
      </p:sp>
    </p:spTree>
    <p:extLst>
      <p:ext uri="{BB962C8B-B14F-4D97-AF65-F5344CB8AC3E}">
        <p14:creationId xmlns:p14="http://schemas.microsoft.com/office/powerpoint/2010/main" val="119642281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4"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sldNum" sz="quarter" idx="12"/>
          </p:nvPr>
        </p:nvSpPr>
        <p:spPr/>
        <p:txBody>
          <a:bodyPr/>
          <a:lstStyle>
            <a:lvl1pPr>
              <a:defRPr>
                <a:cs typeface="Arial" charset="0"/>
              </a:defRPr>
            </a:lvl1pPr>
          </a:lstStyle>
          <a:p>
            <a:pPr>
              <a:defRPr/>
            </a:pPr>
            <a:r>
              <a:rPr lang="en-GB"/>
              <a:t>DK-2005-</a:t>
            </a:r>
            <a:fld id="{4FF29C8E-33C0-4F40-BA32-1D89E1A0E838}" type="slidenum">
              <a:rPr lang="en-GB"/>
              <a:pPr>
                <a:defRPr/>
              </a:pPr>
              <a:t>‹nr.›</a:t>
            </a:fld>
            <a:endParaRPr lang="en-GB"/>
          </a:p>
        </p:txBody>
      </p:sp>
    </p:spTree>
    <p:extLst>
      <p:ext uri="{BB962C8B-B14F-4D97-AF65-F5344CB8AC3E}">
        <p14:creationId xmlns:p14="http://schemas.microsoft.com/office/powerpoint/2010/main" val="313006622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3"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4" name="Rectangle 5"/>
          <p:cNvSpPr>
            <a:spLocks noGrp="1" noChangeArrowheads="1"/>
          </p:cNvSpPr>
          <p:nvPr>
            <p:ph type="sldNum" sz="quarter" idx="12"/>
          </p:nvPr>
        </p:nvSpPr>
        <p:spPr/>
        <p:txBody>
          <a:bodyPr/>
          <a:lstStyle>
            <a:lvl1pPr>
              <a:defRPr>
                <a:cs typeface="Arial" charset="0"/>
              </a:defRPr>
            </a:lvl1pPr>
          </a:lstStyle>
          <a:p>
            <a:pPr>
              <a:defRPr/>
            </a:pPr>
            <a:r>
              <a:rPr lang="en-GB"/>
              <a:t>DK-2005-</a:t>
            </a:r>
            <a:fld id="{03C1A499-CD58-9C4B-94D5-B67F90108108}" type="slidenum">
              <a:rPr lang="en-GB"/>
              <a:pPr>
                <a:defRPr/>
              </a:pPr>
              <a:t>‹nr.›</a:t>
            </a:fld>
            <a:endParaRPr lang="en-GB"/>
          </a:p>
        </p:txBody>
      </p:sp>
    </p:spTree>
    <p:extLst>
      <p:ext uri="{BB962C8B-B14F-4D97-AF65-F5344CB8AC3E}">
        <p14:creationId xmlns:p14="http://schemas.microsoft.com/office/powerpoint/2010/main" val="23628462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5"/>
          <p:cNvSpPr>
            <a:spLocks noGrp="1" noChangeArrowheads="1"/>
          </p:cNvSpPr>
          <p:nvPr>
            <p:ph type="sldNum" sz="quarter" idx="12"/>
          </p:nvPr>
        </p:nvSpPr>
        <p:spPr/>
        <p:txBody>
          <a:bodyPr/>
          <a:lstStyle>
            <a:lvl1pPr>
              <a:defRPr>
                <a:cs typeface="Arial" charset="0"/>
              </a:defRPr>
            </a:lvl1pPr>
          </a:lstStyle>
          <a:p>
            <a:pPr>
              <a:defRPr/>
            </a:pPr>
            <a:r>
              <a:rPr lang="en-GB"/>
              <a:t>DK-2005-</a:t>
            </a:r>
            <a:fld id="{8B814212-DCDF-7241-92D5-F43EF6E59269}" type="slidenum">
              <a:rPr lang="en-GB"/>
              <a:pPr>
                <a:defRPr/>
              </a:pPr>
              <a:t>‹nr.›</a:t>
            </a:fld>
            <a:endParaRPr lang="en-GB"/>
          </a:p>
        </p:txBody>
      </p:sp>
    </p:spTree>
    <p:extLst>
      <p:ext uri="{BB962C8B-B14F-4D97-AF65-F5344CB8AC3E}">
        <p14:creationId xmlns:p14="http://schemas.microsoft.com/office/powerpoint/2010/main" val="369473867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5"/>
          <p:cNvSpPr>
            <a:spLocks noGrp="1" noChangeArrowheads="1"/>
          </p:cNvSpPr>
          <p:nvPr>
            <p:ph type="sldNum" sz="quarter" idx="12"/>
          </p:nvPr>
        </p:nvSpPr>
        <p:spPr/>
        <p:txBody>
          <a:bodyPr/>
          <a:lstStyle>
            <a:lvl1pPr>
              <a:defRPr>
                <a:cs typeface="Arial" charset="0"/>
              </a:defRPr>
            </a:lvl1pPr>
          </a:lstStyle>
          <a:p>
            <a:pPr>
              <a:defRPr/>
            </a:pPr>
            <a:r>
              <a:rPr lang="en-GB"/>
              <a:t>DK-2005-</a:t>
            </a:r>
            <a:fld id="{947CD948-354A-3646-960A-718010AEF479}" type="slidenum">
              <a:rPr lang="en-GB"/>
              <a:pPr>
                <a:defRPr/>
              </a:pPr>
              <a:t>‹nr.›</a:t>
            </a:fld>
            <a:endParaRPr lang="en-GB"/>
          </a:p>
        </p:txBody>
      </p:sp>
    </p:spTree>
    <p:extLst>
      <p:ext uri="{BB962C8B-B14F-4D97-AF65-F5344CB8AC3E}">
        <p14:creationId xmlns:p14="http://schemas.microsoft.com/office/powerpoint/2010/main" val="263949730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sldNum" sz="quarter" idx="12"/>
          </p:nvPr>
        </p:nvSpPr>
        <p:spPr/>
        <p:txBody>
          <a:bodyPr/>
          <a:lstStyle>
            <a:lvl1pPr>
              <a:defRPr>
                <a:cs typeface="Arial" charset="0"/>
              </a:defRPr>
            </a:lvl1pPr>
          </a:lstStyle>
          <a:p>
            <a:pPr>
              <a:defRPr/>
            </a:pPr>
            <a:r>
              <a:rPr lang="en-GB"/>
              <a:t>DK-2005-</a:t>
            </a:r>
            <a:fld id="{251EBCC9-3628-2443-B6C7-22239E9147CC}" type="slidenum">
              <a:rPr lang="en-GB"/>
              <a:pPr>
                <a:defRPr/>
              </a:pPr>
              <a:t>‹nr.›</a:t>
            </a:fld>
            <a:endParaRPr lang="en-GB"/>
          </a:p>
        </p:txBody>
      </p:sp>
    </p:spTree>
    <p:extLst>
      <p:ext uri="{BB962C8B-B14F-4D97-AF65-F5344CB8AC3E}">
        <p14:creationId xmlns:p14="http://schemas.microsoft.com/office/powerpoint/2010/main" val="368076850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sldNum" sz="quarter" idx="12"/>
          </p:nvPr>
        </p:nvSpPr>
        <p:spPr/>
        <p:txBody>
          <a:bodyPr/>
          <a:lstStyle>
            <a:lvl1pPr>
              <a:defRPr>
                <a:cs typeface="Arial" charset="0"/>
              </a:defRPr>
            </a:lvl1pPr>
          </a:lstStyle>
          <a:p>
            <a:pPr>
              <a:defRPr/>
            </a:pPr>
            <a:r>
              <a:rPr lang="en-GB"/>
              <a:t>DK-2005-</a:t>
            </a:r>
            <a:fld id="{3D058A7C-56E7-8D43-8758-3B9FE443031F}" type="slidenum">
              <a:rPr lang="en-GB"/>
              <a:pPr>
                <a:defRPr/>
              </a:pPr>
              <a:t>‹nr.›</a:t>
            </a:fld>
            <a:endParaRPr lang="en-GB"/>
          </a:p>
        </p:txBody>
      </p:sp>
    </p:spTree>
    <p:extLst>
      <p:ext uri="{BB962C8B-B14F-4D97-AF65-F5344CB8AC3E}">
        <p14:creationId xmlns:p14="http://schemas.microsoft.com/office/powerpoint/2010/main" val="274975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t>DK-2005-</a:t>
            </a:r>
            <a:fld id="{D61AEF4A-C3D6-3546-A338-2DE4B4C0F9D1}" type="slidenum">
              <a:rPr lang="en-GB"/>
              <a:pPr>
                <a:defRPr/>
              </a:pPr>
              <a:t>‹nr.›</a:t>
            </a:fld>
            <a:endParaRPr lang="en-GB"/>
          </a:p>
        </p:txBody>
      </p:sp>
    </p:spTree>
    <p:extLst>
      <p:ext uri="{BB962C8B-B14F-4D97-AF65-F5344CB8AC3E}">
        <p14:creationId xmlns:p14="http://schemas.microsoft.com/office/powerpoint/2010/main" val="288392320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chart" preserve="1">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2187"/>
          </a:xfrm>
        </p:spPr>
        <p:txBody>
          <a:bodyPr/>
          <a:lstStyle/>
          <a:p>
            <a:r>
              <a:rPr lang="da-DK" smtClean="0"/>
              <a:t>Klik for at redigere titeltypografi i masteren</a:t>
            </a:r>
            <a:endParaRPr lang="da-DK"/>
          </a:p>
        </p:txBody>
      </p:sp>
      <p:sp>
        <p:nvSpPr>
          <p:cNvPr id="3" name="Pladsholder til diagram 2"/>
          <p:cNvSpPr>
            <a:spLocks noGrp="1"/>
          </p:cNvSpPr>
          <p:nvPr>
            <p:ph type="chart" idx="1"/>
          </p:nvPr>
        </p:nvSpPr>
        <p:spPr>
          <a:xfrm>
            <a:off x="457200" y="1600200"/>
            <a:ext cx="8229600" cy="4525963"/>
          </a:xfrm>
          <a:prstGeom prst="rect">
            <a:avLst/>
          </a:prstGeom>
        </p:spPr>
        <p:txBody>
          <a:bodyPr/>
          <a:lstStyle/>
          <a:p>
            <a:pPr lvl="0"/>
            <a:endParaRPr lang="da-DK" noProof="0" smtClean="0"/>
          </a:p>
        </p:txBody>
      </p:sp>
      <p:sp>
        <p:nvSpPr>
          <p:cNvPr id="4"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sldNum" sz="quarter" idx="12"/>
          </p:nvPr>
        </p:nvSpPr>
        <p:spPr/>
        <p:txBody>
          <a:bodyPr/>
          <a:lstStyle>
            <a:lvl1pPr>
              <a:defRPr>
                <a:cs typeface="Arial" charset="0"/>
              </a:defRPr>
            </a:lvl1pPr>
          </a:lstStyle>
          <a:p>
            <a:pPr>
              <a:defRPr/>
            </a:pPr>
            <a:r>
              <a:rPr lang="en-GB"/>
              <a:t>DK-2005-</a:t>
            </a:r>
            <a:fld id="{F5D818FB-FB06-3E47-A3D2-905BCAFC286B}" type="slidenum">
              <a:rPr lang="en-GB"/>
              <a:pPr>
                <a:defRPr/>
              </a:pPr>
              <a:t>‹nr.›</a:t>
            </a:fld>
            <a:endParaRPr lang="en-GB"/>
          </a:p>
        </p:txBody>
      </p:sp>
    </p:spTree>
    <p:extLst>
      <p:ext uri="{BB962C8B-B14F-4D97-AF65-F5344CB8AC3E}">
        <p14:creationId xmlns:p14="http://schemas.microsoft.com/office/powerpoint/2010/main" val="377770124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da-DK"/>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da-DK"/>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5FD96D82-0037-F146-8CDE-CC657E642A95}" type="slidenum">
              <a:rPr lang="da-DK"/>
              <a:pPr>
                <a:defRPr/>
              </a:pPr>
              <a:t>‹nr.›</a:t>
            </a:fld>
            <a:endParaRPr lang="da-DK"/>
          </a:p>
        </p:txBody>
      </p:sp>
    </p:spTree>
    <p:extLst>
      <p:ext uri="{BB962C8B-B14F-4D97-AF65-F5344CB8AC3E}">
        <p14:creationId xmlns:p14="http://schemas.microsoft.com/office/powerpoint/2010/main" val="142707715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AndTwoObj">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457200" y="1600200"/>
            <a:ext cx="4038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5988"/>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648200" y="3938588"/>
            <a:ext cx="4038600" cy="218757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dato 5"/>
          <p:cNvSpPr>
            <a:spLocks noGrp="1"/>
          </p:cNvSpPr>
          <p:nvPr>
            <p:ph type="dt" sz="half" idx="10"/>
          </p:nvPr>
        </p:nvSpPr>
        <p:spPr/>
        <p:txBody>
          <a:bodyPr/>
          <a:lstStyle>
            <a:lvl1pPr>
              <a:defRPr>
                <a:cs typeface="Arial" charset="0"/>
              </a:defRPr>
            </a:lvl1pPr>
          </a:lstStyle>
          <a:p>
            <a:pPr>
              <a:defRPr/>
            </a:pPr>
            <a:endParaRPr lang="da-DK"/>
          </a:p>
        </p:txBody>
      </p:sp>
      <p:sp>
        <p:nvSpPr>
          <p:cNvPr id="7" name="Pladsholder til sidefod 6"/>
          <p:cNvSpPr>
            <a:spLocks noGrp="1"/>
          </p:cNvSpPr>
          <p:nvPr>
            <p:ph type="ftr" sz="quarter" idx="11"/>
          </p:nvPr>
        </p:nvSpPr>
        <p:spPr/>
        <p:txBody>
          <a:bodyPr/>
          <a:lstStyle>
            <a:lvl1pPr>
              <a:defRPr>
                <a:cs typeface="Arial" charset="0"/>
              </a:defRPr>
            </a:lvl1pPr>
          </a:lstStyle>
          <a:p>
            <a:pPr>
              <a:defRPr/>
            </a:pPr>
            <a:endParaRPr lang="da-DK"/>
          </a:p>
        </p:txBody>
      </p:sp>
      <p:sp>
        <p:nvSpPr>
          <p:cNvPr id="8" name="Pladsholder til diasnummer 7"/>
          <p:cNvSpPr>
            <a:spLocks noGrp="1"/>
          </p:cNvSpPr>
          <p:nvPr>
            <p:ph type="sldNum" sz="quarter" idx="12"/>
          </p:nvPr>
        </p:nvSpPr>
        <p:spPr>
          <a:xfrm>
            <a:off x="6553200" y="6245225"/>
            <a:ext cx="2133600" cy="476250"/>
          </a:xfrm>
        </p:spPr>
        <p:txBody>
          <a:bodyPr/>
          <a:lstStyle>
            <a:lvl1pPr>
              <a:defRPr>
                <a:cs typeface="Arial" charset="0"/>
              </a:defRPr>
            </a:lvl1pPr>
          </a:lstStyle>
          <a:p>
            <a:pPr>
              <a:defRPr/>
            </a:pPr>
            <a:fld id="{9BE90420-FDF4-6C45-9EAF-6FEB52814D7A}" type="slidenum">
              <a:rPr lang="da-DK"/>
              <a:pPr>
                <a:defRPr/>
              </a:pPr>
              <a:t>‹nr.›</a:t>
            </a:fld>
            <a:endParaRPr lang="da-DK"/>
          </a:p>
        </p:txBody>
      </p:sp>
    </p:spTree>
    <p:extLst>
      <p:ext uri="{BB962C8B-B14F-4D97-AF65-F5344CB8AC3E}">
        <p14:creationId xmlns:p14="http://schemas.microsoft.com/office/powerpoint/2010/main" val="84827473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a:defRPr/>
            </a:lvl1pPr>
          </a:lstStyle>
          <a:p>
            <a:pPr>
              <a:defRPr/>
            </a:pPr>
            <a:endParaRPr lang="en-GB"/>
          </a:p>
        </p:txBody>
      </p:sp>
      <p:sp>
        <p:nvSpPr>
          <p:cNvPr id="4" name="Rectangle 4"/>
          <p:cNvSpPr>
            <a:spLocks noGrp="1" noChangeArrowheads="1"/>
          </p:cNvSpPr>
          <p:nvPr>
            <p:ph type="ftr" sz="quarter" idx="11"/>
          </p:nvPr>
        </p:nvSpPr>
        <p:spPr/>
        <p:txBody>
          <a:bodyPr/>
          <a:lstStyle>
            <a:lvl1pPr>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t>DK-2005-</a:t>
            </a:r>
            <a:fld id="{AF50C720-BB25-CC4F-A059-E5342B9E8BFC}" type="slidenum">
              <a:rPr lang="en-GB"/>
              <a:pPr>
                <a:defRPr/>
              </a:pPr>
              <a:t>‹nr.›</a:t>
            </a:fld>
            <a:endParaRPr lang="en-GB"/>
          </a:p>
        </p:txBody>
      </p:sp>
    </p:spTree>
    <p:extLst>
      <p:ext uri="{BB962C8B-B14F-4D97-AF65-F5344CB8AC3E}">
        <p14:creationId xmlns:p14="http://schemas.microsoft.com/office/powerpoint/2010/main" val="412754543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7E5A0595-D6AF-174C-8859-92EC3AE79B69}" type="slidenum">
              <a:rPr lang="en-GB"/>
              <a:pPr>
                <a:defRPr/>
              </a:pPr>
              <a:t>‹nr.›</a:t>
            </a:fld>
            <a:endParaRPr lang="en-GB"/>
          </a:p>
        </p:txBody>
      </p:sp>
    </p:spTree>
    <p:extLst>
      <p:ext uri="{BB962C8B-B14F-4D97-AF65-F5344CB8AC3E}">
        <p14:creationId xmlns:p14="http://schemas.microsoft.com/office/powerpoint/2010/main" val="3946708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A20736C6-B7C8-EF4E-9F3E-B5D5FEFA9CD0}" type="slidenum">
              <a:rPr lang="en-GB"/>
              <a:pPr>
                <a:defRPr/>
              </a:pPr>
              <a:t>‹nr.›</a:t>
            </a:fld>
            <a:endParaRPr lang="en-GB"/>
          </a:p>
        </p:txBody>
      </p:sp>
    </p:spTree>
    <p:extLst>
      <p:ext uri="{BB962C8B-B14F-4D97-AF65-F5344CB8AC3E}">
        <p14:creationId xmlns:p14="http://schemas.microsoft.com/office/powerpoint/2010/main" val="74155529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8140A91B-64CF-7F4A-8FE7-1D6DC284EB50}" type="slidenum">
              <a:rPr lang="en-GB"/>
              <a:pPr>
                <a:defRPr/>
              </a:pPr>
              <a:t>‹nr.›</a:t>
            </a:fld>
            <a:endParaRPr lang="en-GB"/>
          </a:p>
        </p:txBody>
      </p:sp>
    </p:spTree>
    <p:extLst>
      <p:ext uri="{BB962C8B-B14F-4D97-AF65-F5344CB8AC3E}">
        <p14:creationId xmlns:p14="http://schemas.microsoft.com/office/powerpoint/2010/main" val="5209527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a:ln/>
        </p:spPr>
        <p:txBody>
          <a:bodyPr/>
          <a:lstStyle>
            <a:lvl1pPr>
              <a:defRPr/>
            </a:lvl1pPr>
          </a:lstStyle>
          <a:p>
            <a:pPr>
              <a:defRPr/>
            </a:pPr>
            <a:endParaRPr lang="en-GB"/>
          </a:p>
        </p:txBody>
      </p:sp>
      <p:sp>
        <p:nvSpPr>
          <p:cNvPr id="8" name="Rectangle 4"/>
          <p:cNvSpPr>
            <a:spLocks noGrp="1" noChangeArrowheads="1"/>
          </p:cNvSpPr>
          <p:nvPr>
            <p:ph type="ftr" sz="quarter" idx="11"/>
          </p:nvPr>
        </p:nvSpPr>
        <p:spPr>
          <a:ln/>
        </p:spPr>
        <p:txBody>
          <a:bodyPr/>
          <a:lstStyle>
            <a:lvl1pPr>
              <a:defRPr/>
            </a:lvl1pPr>
          </a:lstStyle>
          <a:p>
            <a:pPr>
              <a:defRPr/>
            </a:pPr>
            <a:endParaRPr lang="en-GB"/>
          </a:p>
        </p:txBody>
      </p:sp>
      <p:sp>
        <p:nvSpPr>
          <p:cNvPr id="9" name="Rectangle 5"/>
          <p:cNvSpPr>
            <a:spLocks noGrp="1" noChangeArrowheads="1"/>
          </p:cNvSpPr>
          <p:nvPr>
            <p:ph type="sldNum" sz="quarter" idx="12"/>
          </p:nvPr>
        </p:nvSpPr>
        <p:spPr>
          <a:ln/>
        </p:spPr>
        <p:txBody>
          <a:bodyPr/>
          <a:lstStyle>
            <a:lvl1pPr>
              <a:defRPr/>
            </a:lvl1pPr>
          </a:lstStyle>
          <a:p>
            <a:pPr>
              <a:defRPr/>
            </a:pPr>
            <a:r>
              <a:rPr lang="en-GB"/>
              <a:t>DK-2005-</a:t>
            </a:r>
            <a:fld id="{229BBFF6-E659-0644-A897-4F75A96995E7}" type="slidenum">
              <a:rPr lang="en-GB"/>
              <a:pPr>
                <a:defRPr/>
              </a:pPr>
              <a:t>‹nr.›</a:t>
            </a:fld>
            <a:endParaRPr lang="en-GB"/>
          </a:p>
        </p:txBody>
      </p:sp>
    </p:spTree>
    <p:extLst>
      <p:ext uri="{BB962C8B-B14F-4D97-AF65-F5344CB8AC3E}">
        <p14:creationId xmlns:p14="http://schemas.microsoft.com/office/powerpoint/2010/main" val="411362643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a:ln/>
        </p:spPr>
        <p:txBody>
          <a:bodyPr/>
          <a:lstStyle>
            <a:lvl1pPr>
              <a:defRPr/>
            </a:lvl1pPr>
          </a:lstStyle>
          <a:p>
            <a:pPr>
              <a:defRPr/>
            </a:pPr>
            <a:endParaRPr lang="en-GB"/>
          </a:p>
        </p:txBody>
      </p:sp>
      <p:sp>
        <p:nvSpPr>
          <p:cNvPr id="4" name="Rectangle 4"/>
          <p:cNvSpPr>
            <a:spLocks noGrp="1" noChangeArrowheads="1"/>
          </p:cNvSpPr>
          <p:nvPr>
            <p:ph type="ftr" sz="quarter" idx="11"/>
          </p:nvPr>
        </p:nvSpPr>
        <p:spPr>
          <a:ln/>
        </p:spPr>
        <p:txBody>
          <a:bodyPr/>
          <a:lstStyle>
            <a:lvl1pPr>
              <a:defRPr/>
            </a:lvl1pPr>
          </a:lstStyle>
          <a:p>
            <a:pPr>
              <a:defRPr/>
            </a:pPr>
            <a:endParaRPr lang="en-GB"/>
          </a:p>
        </p:txBody>
      </p:sp>
      <p:sp>
        <p:nvSpPr>
          <p:cNvPr id="5" name="Rectangle 5"/>
          <p:cNvSpPr>
            <a:spLocks noGrp="1" noChangeArrowheads="1"/>
          </p:cNvSpPr>
          <p:nvPr>
            <p:ph type="sldNum" sz="quarter" idx="12"/>
          </p:nvPr>
        </p:nvSpPr>
        <p:spPr>
          <a:ln/>
        </p:spPr>
        <p:txBody>
          <a:bodyPr/>
          <a:lstStyle>
            <a:lvl1pPr>
              <a:defRPr/>
            </a:lvl1pPr>
          </a:lstStyle>
          <a:p>
            <a:pPr>
              <a:defRPr/>
            </a:pPr>
            <a:r>
              <a:rPr lang="en-GB"/>
              <a:t>DK-2005-</a:t>
            </a:r>
            <a:fld id="{07E7BAFF-8C13-5843-BEE8-ACCC03BF72B0}" type="slidenum">
              <a:rPr lang="en-GB"/>
              <a:pPr>
                <a:defRPr/>
              </a:pPr>
              <a:t>‹nr.›</a:t>
            </a:fld>
            <a:endParaRPr lang="en-GB"/>
          </a:p>
        </p:txBody>
      </p:sp>
    </p:spTree>
    <p:extLst>
      <p:ext uri="{BB962C8B-B14F-4D97-AF65-F5344CB8AC3E}">
        <p14:creationId xmlns:p14="http://schemas.microsoft.com/office/powerpoint/2010/main" val="175823895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a:p>
        </p:txBody>
      </p:sp>
      <p:sp>
        <p:nvSpPr>
          <p:cNvPr id="3" name="Rectangle 4"/>
          <p:cNvSpPr>
            <a:spLocks noGrp="1" noChangeArrowheads="1"/>
          </p:cNvSpPr>
          <p:nvPr>
            <p:ph type="ftr" sz="quarter" idx="11"/>
          </p:nvPr>
        </p:nvSpPr>
        <p:spPr>
          <a:ln/>
        </p:spPr>
        <p:txBody>
          <a:bodyPr/>
          <a:lstStyle>
            <a:lvl1pPr>
              <a:defRPr/>
            </a:lvl1pPr>
          </a:lstStyle>
          <a:p>
            <a:pPr>
              <a:defRPr/>
            </a:pPr>
            <a:endParaRPr lang="en-GB"/>
          </a:p>
        </p:txBody>
      </p:sp>
      <p:sp>
        <p:nvSpPr>
          <p:cNvPr id="4" name="Rectangle 5"/>
          <p:cNvSpPr>
            <a:spLocks noGrp="1" noChangeArrowheads="1"/>
          </p:cNvSpPr>
          <p:nvPr>
            <p:ph type="sldNum" sz="quarter" idx="12"/>
          </p:nvPr>
        </p:nvSpPr>
        <p:spPr>
          <a:ln/>
        </p:spPr>
        <p:txBody>
          <a:bodyPr/>
          <a:lstStyle>
            <a:lvl1pPr>
              <a:defRPr/>
            </a:lvl1pPr>
          </a:lstStyle>
          <a:p>
            <a:pPr>
              <a:defRPr/>
            </a:pPr>
            <a:r>
              <a:rPr lang="en-GB"/>
              <a:t>DK-2005-</a:t>
            </a:r>
            <a:fld id="{A82E6DA9-5A28-3B47-B6CD-6B3A72983FE3}" type="slidenum">
              <a:rPr lang="en-GB"/>
              <a:pPr>
                <a:defRPr/>
              </a:pPr>
              <a:t>‹nr.›</a:t>
            </a:fld>
            <a:endParaRPr lang="en-GB"/>
          </a:p>
        </p:txBody>
      </p:sp>
    </p:spTree>
    <p:extLst>
      <p:ext uri="{BB962C8B-B14F-4D97-AF65-F5344CB8AC3E}">
        <p14:creationId xmlns:p14="http://schemas.microsoft.com/office/powerpoint/2010/main" val="3391545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ED137D56-EEE9-A641-8C04-FD5EA634BA99}" type="slidenum">
              <a:rPr lang="en-GB"/>
              <a:pPr>
                <a:defRPr/>
              </a:pPr>
              <a:t>‹nr.›</a:t>
            </a:fld>
            <a:endParaRPr lang="en-GB"/>
          </a:p>
        </p:txBody>
      </p:sp>
    </p:spTree>
    <p:extLst>
      <p:ext uri="{BB962C8B-B14F-4D97-AF65-F5344CB8AC3E}">
        <p14:creationId xmlns:p14="http://schemas.microsoft.com/office/powerpoint/2010/main" val="263536748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1B296584-7E32-1145-95D1-642C6B86F069}" type="slidenum">
              <a:rPr lang="en-GB"/>
              <a:pPr>
                <a:defRPr/>
              </a:pPr>
              <a:t>‹nr.›</a:t>
            </a:fld>
            <a:endParaRPr lang="en-GB"/>
          </a:p>
        </p:txBody>
      </p:sp>
    </p:spTree>
    <p:extLst>
      <p:ext uri="{BB962C8B-B14F-4D97-AF65-F5344CB8AC3E}">
        <p14:creationId xmlns:p14="http://schemas.microsoft.com/office/powerpoint/2010/main" val="214802984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B31CD388-B6AF-6E47-9CDF-D6A6AA4B7156}" type="slidenum">
              <a:rPr lang="en-GB"/>
              <a:pPr>
                <a:defRPr/>
              </a:pPr>
              <a:t>‹nr.›</a:t>
            </a:fld>
            <a:endParaRPr lang="en-GB"/>
          </a:p>
        </p:txBody>
      </p:sp>
    </p:spTree>
    <p:extLst>
      <p:ext uri="{BB962C8B-B14F-4D97-AF65-F5344CB8AC3E}">
        <p14:creationId xmlns:p14="http://schemas.microsoft.com/office/powerpoint/2010/main" val="30575450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0406DBC1-0C0C-3547-9D52-12587328A8A5}" type="slidenum">
              <a:rPr lang="en-GB"/>
              <a:pPr>
                <a:defRPr/>
              </a:pPr>
              <a:t>‹nr.›</a:t>
            </a:fld>
            <a:endParaRPr lang="en-GB"/>
          </a:p>
        </p:txBody>
      </p:sp>
    </p:spTree>
    <p:extLst>
      <p:ext uri="{BB962C8B-B14F-4D97-AF65-F5344CB8AC3E}">
        <p14:creationId xmlns:p14="http://schemas.microsoft.com/office/powerpoint/2010/main" val="12300852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71BE4D67-3D4D-B048-9C7B-B78C7DFF0197}" type="slidenum">
              <a:rPr lang="en-GB"/>
              <a:pPr>
                <a:defRPr/>
              </a:pPr>
              <a:t>‹nr.›</a:t>
            </a:fld>
            <a:endParaRPr lang="en-GB"/>
          </a:p>
        </p:txBody>
      </p:sp>
    </p:spTree>
    <p:extLst>
      <p:ext uri="{BB962C8B-B14F-4D97-AF65-F5344CB8AC3E}">
        <p14:creationId xmlns:p14="http://schemas.microsoft.com/office/powerpoint/2010/main" val="337647389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6" name="Rectangle 6"/>
          <p:cNvSpPr>
            <a:spLocks noGrp="1" noChangeArrowheads="1"/>
          </p:cNvSpPr>
          <p:nvPr>
            <p:ph type="sldNum" sz="quarter" idx="12"/>
          </p:nvPr>
        </p:nvSpPr>
        <p:spPr/>
        <p:txBody>
          <a:bodyPr/>
          <a:lstStyle>
            <a:lvl1pPr>
              <a:defRPr/>
            </a:lvl1pPr>
          </a:lstStyle>
          <a:p>
            <a:pPr>
              <a:defRPr/>
            </a:pPr>
            <a:fld id="{FBE91DA7-6DC4-AD4D-A7FC-5FC35D6CF23D}" type="slidenum">
              <a:rPr lang="da-DK"/>
              <a:pPr>
                <a:defRPr/>
              </a:pPr>
              <a:t>‹nr.›</a:t>
            </a:fld>
            <a:endParaRPr lang="da-DK"/>
          </a:p>
        </p:txBody>
      </p:sp>
    </p:spTree>
    <p:extLst>
      <p:ext uri="{BB962C8B-B14F-4D97-AF65-F5344CB8AC3E}">
        <p14:creationId xmlns:p14="http://schemas.microsoft.com/office/powerpoint/2010/main" val="56042852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Pladsholder til dato 2"/>
          <p:cNvSpPr>
            <a:spLocks noGrp="1"/>
          </p:cNvSpPr>
          <p:nvPr>
            <p:ph type="dt" sz="half" idx="10"/>
          </p:nvPr>
        </p:nvSpPr>
        <p:spPr/>
        <p:txBody>
          <a:bodyPr/>
          <a:lstStyle>
            <a:lvl1pPr>
              <a:defRPr/>
            </a:lvl1pPr>
          </a:lstStyle>
          <a:p>
            <a:pPr>
              <a:defRPr/>
            </a:pPr>
            <a:endParaRPr lang="da-DK"/>
          </a:p>
        </p:txBody>
      </p:sp>
      <p:sp>
        <p:nvSpPr>
          <p:cNvPr id="4" name="Pladsholder til sidefod 3"/>
          <p:cNvSpPr>
            <a:spLocks noGrp="1"/>
          </p:cNvSpPr>
          <p:nvPr>
            <p:ph type="ftr" sz="quarter" idx="11"/>
          </p:nvPr>
        </p:nvSpPr>
        <p:spPr/>
        <p:txBody>
          <a:bodyPr/>
          <a:lstStyle>
            <a:lvl1pPr>
              <a:defRPr/>
            </a:lvl1pPr>
          </a:lstStyle>
          <a:p>
            <a:pPr>
              <a:defRPr/>
            </a:pPr>
            <a:endParaRPr lang="da-DK"/>
          </a:p>
        </p:txBody>
      </p:sp>
      <p:sp>
        <p:nvSpPr>
          <p:cNvPr id="5" name="Pladsholder til diasnummer 4"/>
          <p:cNvSpPr>
            <a:spLocks noGrp="1"/>
          </p:cNvSpPr>
          <p:nvPr>
            <p:ph type="sldNum" sz="quarter" idx="12"/>
          </p:nvPr>
        </p:nvSpPr>
        <p:spPr>
          <a:xfrm>
            <a:off x="6553200" y="6245225"/>
            <a:ext cx="2133600" cy="476250"/>
          </a:xfrm>
        </p:spPr>
        <p:txBody>
          <a:bodyPr/>
          <a:lstStyle>
            <a:lvl1pPr>
              <a:defRPr/>
            </a:lvl1pPr>
          </a:lstStyle>
          <a:p>
            <a:pPr>
              <a:defRPr/>
            </a:pPr>
            <a:fld id="{88CB9F84-42CE-1545-AFA6-9B1C951B9CE9}" type="slidenum">
              <a:rPr lang="da-DK"/>
              <a:pPr>
                <a:defRPr/>
              </a:pPr>
              <a:t>‹nr.›</a:t>
            </a:fld>
            <a:endParaRPr lang="da-DK"/>
          </a:p>
        </p:txBody>
      </p:sp>
    </p:spTree>
    <p:extLst>
      <p:ext uri="{BB962C8B-B14F-4D97-AF65-F5344CB8AC3E}">
        <p14:creationId xmlns:p14="http://schemas.microsoft.com/office/powerpoint/2010/main" val="127566500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xAndTwoObj">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457200" y="1600200"/>
            <a:ext cx="4038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5988"/>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648200" y="3938588"/>
            <a:ext cx="4038600" cy="218757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7"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8" name="Rectangle 6"/>
          <p:cNvSpPr>
            <a:spLocks noGrp="1" noChangeArrowheads="1"/>
          </p:cNvSpPr>
          <p:nvPr>
            <p:ph type="sldNum" sz="quarter" idx="12"/>
          </p:nvPr>
        </p:nvSpPr>
        <p:spPr/>
        <p:txBody>
          <a:bodyPr/>
          <a:lstStyle>
            <a:lvl1pPr>
              <a:defRPr/>
            </a:lvl1pPr>
          </a:lstStyle>
          <a:p>
            <a:pPr>
              <a:defRPr/>
            </a:pPr>
            <a:fld id="{28743A21-2638-9E47-9C36-5CD87BCA50A9}" type="slidenum">
              <a:rPr lang="da-DK"/>
              <a:pPr>
                <a:defRPr/>
              </a:pPr>
              <a:t>‹nr.›</a:t>
            </a:fld>
            <a:endParaRPr lang="da-DK"/>
          </a:p>
        </p:txBody>
      </p:sp>
    </p:spTree>
    <p:extLst>
      <p:ext uri="{BB962C8B-B14F-4D97-AF65-F5344CB8AC3E}">
        <p14:creationId xmlns:p14="http://schemas.microsoft.com/office/powerpoint/2010/main" val="331759737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latin typeface="Arial"/>
              </a:rPr>
              <a:t>DK-2005-</a:t>
            </a:r>
            <a:fld id="{BE1EB718-B94A-2746-BCBE-AB21A00CA1F6}"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66492954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6437EB78-E756-5B4C-9686-E908AF4FE433}"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419320577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65D1F7D8-5616-3646-A765-85D065B1676C}"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946263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88135432-2307-8A40-8910-780268109E04}" type="slidenum">
              <a:rPr lang="en-GB"/>
              <a:pPr>
                <a:defRPr/>
              </a:pPr>
              <a:t>‹nr.›</a:t>
            </a:fld>
            <a:endParaRPr lang="en-GB"/>
          </a:p>
        </p:txBody>
      </p:sp>
    </p:spTree>
    <p:extLst>
      <p:ext uri="{BB962C8B-B14F-4D97-AF65-F5344CB8AC3E}">
        <p14:creationId xmlns:p14="http://schemas.microsoft.com/office/powerpoint/2010/main" val="235312807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E7D9879C-171D-EC49-8616-8631794E4FBE}"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24838142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9" name="Rectangle 5"/>
          <p:cNvSpPr>
            <a:spLocks noGrp="1" noChangeArrowheads="1"/>
          </p:cNvSpPr>
          <p:nvPr>
            <p:ph type="sldNum" sz="quarter" idx="12"/>
          </p:nvPr>
        </p:nvSpPr>
        <p:spPr/>
        <p:txBody>
          <a:bodyPr/>
          <a:lstStyle>
            <a:lvl1pPr>
              <a:defRPr/>
            </a:lvl1pPr>
          </a:lstStyle>
          <a:p>
            <a:pPr>
              <a:defRPr/>
            </a:pPr>
            <a:r>
              <a:rPr lang="en-GB">
                <a:latin typeface="Arial"/>
              </a:rPr>
              <a:t>DK-2005-</a:t>
            </a:r>
            <a:fld id="{9717B497-E5ED-874F-A566-7616D7ADA347}"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401697209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5" name="Rectangle 5"/>
          <p:cNvSpPr>
            <a:spLocks noGrp="1" noChangeArrowheads="1"/>
          </p:cNvSpPr>
          <p:nvPr>
            <p:ph type="sldNum" sz="quarter" idx="12"/>
          </p:nvPr>
        </p:nvSpPr>
        <p:spPr/>
        <p:txBody>
          <a:bodyPr/>
          <a:lstStyle>
            <a:lvl1pPr>
              <a:defRPr/>
            </a:lvl1pPr>
          </a:lstStyle>
          <a:p>
            <a:pPr>
              <a:defRPr/>
            </a:pPr>
            <a:r>
              <a:rPr lang="en-GB">
                <a:latin typeface="Arial"/>
              </a:rPr>
              <a:t>DK-2005-</a:t>
            </a:r>
            <a:fld id="{8A1FCE21-5A96-7C48-A9B9-EDBDA2E20927}"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82905854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4" name="Rectangle 5"/>
          <p:cNvSpPr>
            <a:spLocks noGrp="1" noChangeArrowheads="1"/>
          </p:cNvSpPr>
          <p:nvPr>
            <p:ph type="sldNum" sz="quarter" idx="12"/>
          </p:nvPr>
        </p:nvSpPr>
        <p:spPr/>
        <p:txBody>
          <a:bodyPr/>
          <a:lstStyle>
            <a:lvl1pPr>
              <a:defRPr/>
            </a:lvl1pPr>
          </a:lstStyle>
          <a:p>
            <a:pPr>
              <a:defRPr/>
            </a:pPr>
            <a:r>
              <a:rPr lang="en-GB">
                <a:latin typeface="Arial"/>
              </a:rPr>
              <a:t>DK-2005-</a:t>
            </a:r>
            <a:fld id="{DB94F23D-1621-084F-B9C8-ED0671014D3A}"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92386637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13E18691-CAB0-574E-AD56-F141E2567D72}"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403356196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837EF7C6-7137-B045-BBA9-4CF3C7B12E45}"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98751823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7F40F432-772E-3846-9424-48A7BEC43801}"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80467948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CE0B687A-9E2F-2F41-9288-AFFF057FFDCB}"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64348638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5" name="Rectangle 5"/>
          <p:cNvSpPr>
            <a:spLocks noGrp="1" noChangeArrowheads="1"/>
          </p:cNvSpPr>
          <p:nvPr>
            <p:ph type="sldNum" sz="quarter" idx="12"/>
          </p:nvPr>
        </p:nvSpPr>
        <p:spPr/>
        <p:txBody>
          <a:bodyPr/>
          <a:lstStyle>
            <a:lvl1pPr>
              <a:defRPr/>
            </a:lvl1pPr>
          </a:lstStyle>
          <a:p>
            <a:pPr>
              <a:defRPr/>
            </a:pPr>
            <a:r>
              <a:rPr lang="en-GB">
                <a:latin typeface="Arial"/>
              </a:rPr>
              <a:t>DK-2005-</a:t>
            </a:r>
            <a:fld id="{9133CD07-9ED5-0F4C-98E5-ADDD15252DF4}"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56934129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chart" preserve="1">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2187"/>
          </a:xfrm>
        </p:spPr>
        <p:txBody>
          <a:bodyPr/>
          <a:lstStyle/>
          <a:p>
            <a:r>
              <a:rPr lang="da-DK" smtClean="0"/>
              <a:t>Klik for at redigere titeltypografi i masteren</a:t>
            </a:r>
            <a:endParaRPr lang="da-DK"/>
          </a:p>
        </p:txBody>
      </p:sp>
      <p:sp>
        <p:nvSpPr>
          <p:cNvPr id="3" name="Pladsholder til diagram 2"/>
          <p:cNvSpPr>
            <a:spLocks noGrp="1"/>
          </p:cNvSpPr>
          <p:nvPr>
            <p:ph type="chart" idx="1"/>
          </p:nvPr>
        </p:nvSpPr>
        <p:spPr>
          <a:xfrm>
            <a:off x="457200" y="1600200"/>
            <a:ext cx="8229600" cy="4525963"/>
          </a:xfrm>
          <a:prstGeom prst="rect">
            <a:avLst/>
          </a:prstGeom>
        </p:spPr>
        <p:txBody>
          <a:bodyPr/>
          <a:lstStyle/>
          <a:p>
            <a:pPr lvl="0"/>
            <a:endParaRPr lang="da-DK" noProof="0" smtClean="0"/>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5EFC1D46-2A54-F240-811B-9061D7C11CA4}"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826307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5B36DC27-5375-E54D-A7E9-415563A9AC31}" type="slidenum">
              <a:rPr lang="en-GB"/>
              <a:pPr>
                <a:defRPr/>
              </a:pPr>
              <a:t>‹nr.›</a:t>
            </a:fld>
            <a:endParaRPr lang="en-GB"/>
          </a:p>
        </p:txBody>
      </p:sp>
    </p:spTree>
    <p:extLst>
      <p:ext uri="{BB962C8B-B14F-4D97-AF65-F5344CB8AC3E}">
        <p14:creationId xmlns:p14="http://schemas.microsoft.com/office/powerpoint/2010/main" val="279270243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a:defRPr/>
            </a:lvl1pPr>
          </a:lstStyle>
          <a:p>
            <a:pPr>
              <a:defRPr/>
            </a:pPr>
            <a:endParaRPr lang="en-GB"/>
          </a:p>
        </p:txBody>
      </p:sp>
      <p:sp>
        <p:nvSpPr>
          <p:cNvPr id="4" name="Rectangle 4"/>
          <p:cNvSpPr>
            <a:spLocks noGrp="1" noChangeArrowheads="1"/>
          </p:cNvSpPr>
          <p:nvPr>
            <p:ph type="ftr" sz="quarter" idx="11"/>
          </p:nvPr>
        </p:nvSpPr>
        <p:spPr/>
        <p:txBody>
          <a:bodyPr/>
          <a:lstStyle>
            <a:lvl1pPr>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latin typeface="Arial"/>
              </a:rPr>
              <a:t>DK-2005-</a:t>
            </a:r>
            <a:fld id="{558B6B03-3242-794B-9D3E-ABB0EA9A5E91}"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87445906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04D424BF-E320-064B-995A-FC560714F358}"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02559904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10BBEE88-8D69-9A46-87F1-BCF27683F16A}"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88670864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6109A5F1-3F2B-CC42-A801-FF304CABFE37}"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403829065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a:ln/>
        </p:spPr>
        <p:txBody>
          <a:bodyPr/>
          <a:lstStyle>
            <a:lvl1pPr>
              <a:defRPr/>
            </a:lvl1pPr>
          </a:lstStyle>
          <a:p>
            <a:pPr>
              <a:defRPr/>
            </a:pPr>
            <a:endParaRPr lang="en-GB"/>
          </a:p>
        </p:txBody>
      </p:sp>
      <p:sp>
        <p:nvSpPr>
          <p:cNvPr id="8" name="Rectangle 4"/>
          <p:cNvSpPr>
            <a:spLocks noGrp="1" noChangeArrowheads="1"/>
          </p:cNvSpPr>
          <p:nvPr>
            <p:ph type="ftr" sz="quarter" idx="11"/>
          </p:nvPr>
        </p:nvSpPr>
        <p:spPr>
          <a:ln/>
        </p:spPr>
        <p:txBody>
          <a:bodyPr/>
          <a:lstStyle>
            <a:lvl1pPr>
              <a:defRPr/>
            </a:lvl1pPr>
          </a:lstStyle>
          <a:p>
            <a:pPr>
              <a:defRPr/>
            </a:pPr>
            <a:endParaRPr lang="en-GB"/>
          </a:p>
        </p:txBody>
      </p:sp>
      <p:sp>
        <p:nvSpPr>
          <p:cNvPr id="9"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3BA8AE5B-A4BD-184B-BAE4-FF4C4341D44D}"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77346762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a:ln/>
        </p:spPr>
        <p:txBody>
          <a:bodyPr/>
          <a:lstStyle>
            <a:lvl1pPr>
              <a:defRPr/>
            </a:lvl1pPr>
          </a:lstStyle>
          <a:p>
            <a:pPr>
              <a:defRPr/>
            </a:pPr>
            <a:endParaRPr lang="en-GB"/>
          </a:p>
        </p:txBody>
      </p:sp>
      <p:sp>
        <p:nvSpPr>
          <p:cNvPr id="4" name="Rectangle 4"/>
          <p:cNvSpPr>
            <a:spLocks noGrp="1" noChangeArrowheads="1"/>
          </p:cNvSpPr>
          <p:nvPr>
            <p:ph type="ftr" sz="quarter" idx="11"/>
          </p:nvPr>
        </p:nvSpPr>
        <p:spPr>
          <a:ln/>
        </p:spPr>
        <p:txBody>
          <a:bodyPr/>
          <a:lstStyle>
            <a:lvl1pPr>
              <a:defRPr/>
            </a:lvl1pPr>
          </a:lstStyle>
          <a:p>
            <a:pPr>
              <a:defRPr/>
            </a:pPr>
            <a:endParaRPr lang="en-GB"/>
          </a:p>
        </p:txBody>
      </p:sp>
      <p:sp>
        <p:nvSpPr>
          <p:cNvPr id="5"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1C9C7EA0-4517-1E4D-8F65-190D0FE9553D}"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14453687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a:p>
        </p:txBody>
      </p:sp>
      <p:sp>
        <p:nvSpPr>
          <p:cNvPr id="3" name="Rectangle 4"/>
          <p:cNvSpPr>
            <a:spLocks noGrp="1" noChangeArrowheads="1"/>
          </p:cNvSpPr>
          <p:nvPr>
            <p:ph type="ftr" sz="quarter" idx="11"/>
          </p:nvPr>
        </p:nvSpPr>
        <p:spPr>
          <a:ln/>
        </p:spPr>
        <p:txBody>
          <a:bodyPr/>
          <a:lstStyle>
            <a:lvl1pPr>
              <a:defRPr/>
            </a:lvl1pPr>
          </a:lstStyle>
          <a:p>
            <a:pPr>
              <a:defRPr/>
            </a:pPr>
            <a:endParaRPr lang="en-GB"/>
          </a:p>
        </p:txBody>
      </p:sp>
      <p:sp>
        <p:nvSpPr>
          <p:cNvPr id="4"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1CDFBF75-F6C9-0745-80DC-89B3D8889D8F}"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64857808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2848FB70-25A4-104B-9551-5ECF7298EFE6}"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2258289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F0414E0A-62C4-D844-BFCA-12FCF6571B25}"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99141628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9C4A283A-F586-6744-AEE8-4F09C0BC8F9F}"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146915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5"/>
          <p:cNvSpPr>
            <a:spLocks noGrp="1" noChangeArrowheads="1"/>
          </p:cNvSpPr>
          <p:nvPr>
            <p:ph type="sldNum" sz="quarter" idx="12"/>
          </p:nvPr>
        </p:nvSpPr>
        <p:spPr/>
        <p:txBody>
          <a:bodyPr/>
          <a:lstStyle>
            <a:lvl1pPr>
              <a:defRPr/>
            </a:lvl1pPr>
          </a:lstStyle>
          <a:p>
            <a:pPr>
              <a:defRPr/>
            </a:pPr>
            <a:r>
              <a:rPr lang="en-GB"/>
              <a:t>DK-2005-</a:t>
            </a:r>
            <a:fld id="{AE57600B-FE04-BF45-9F3F-E327D8D99522}" type="slidenum">
              <a:rPr lang="en-GB"/>
              <a:pPr>
                <a:defRPr/>
              </a:pPr>
              <a:t>‹nr.›</a:t>
            </a:fld>
            <a:endParaRPr lang="en-GB"/>
          </a:p>
        </p:txBody>
      </p:sp>
    </p:spTree>
    <p:extLst>
      <p:ext uri="{BB962C8B-B14F-4D97-AF65-F5344CB8AC3E}">
        <p14:creationId xmlns:p14="http://schemas.microsoft.com/office/powerpoint/2010/main" val="145552507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12E0FA54-3C3F-F245-8478-6837A353D63A}"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98196559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chart">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diagram 2"/>
          <p:cNvSpPr>
            <a:spLocks noGrp="1"/>
          </p:cNvSpPr>
          <p:nvPr>
            <p:ph type="chart" idx="1"/>
          </p:nvPr>
        </p:nvSpPr>
        <p:spPr>
          <a:xfrm>
            <a:off x="457200" y="1600200"/>
            <a:ext cx="8229600" cy="4525963"/>
          </a:xfrm>
          <a:prstGeom prst="rect">
            <a:avLst/>
          </a:prstGeom>
        </p:spPr>
        <p:txBody>
          <a:bodyPr/>
          <a:lstStyle/>
          <a:p>
            <a:pPr lvl="0"/>
            <a:endParaRPr lang="da-DK" noProof="0"/>
          </a:p>
        </p:txBody>
      </p:sp>
      <p:sp>
        <p:nvSpPr>
          <p:cNvPr id="4" name="Pladsholder til dato 3"/>
          <p:cNvSpPr>
            <a:spLocks noGrp="1"/>
          </p:cNvSpPr>
          <p:nvPr>
            <p:ph type="dt" sz="half" idx="10"/>
          </p:nvPr>
        </p:nvSpPr>
        <p:spPr/>
        <p:txBody>
          <a:bodyPr/>
          <a:lstStyle>
            <a:lvl1pPr fontAlgn="auto">
              <a:spcBef>
                <a:spcPts val="0"/>
              </a:spcBef>
              <a:spcAft>
                <a:spcPts val="0"/>
              </a:spcAft>
              <a:defRPr>
                <a:latin typeface="Arial"/>
              </a:defRPr>
            </a:lvl1pPr>
          </a:lstStyle>
          <a:p>
            <a:pPr>
              <a:defRPr/>
            </a:pPr>
            <a:endParaRPr lang="da-DK"/>
          </a:p>
        </p:txBody>
      </p:sp>
      <p:sp>
        <p:nvSpPr>
          <p:cNvPr id="5" name="Pladsholder til sidefod 4"/>
          <p:cNvSpPr>
            <a:spLocks noGrp="1"/>
          </p:cNvSpPr>
          <p:nvPr>
            <p:ph type="ftr" sz="quarter" idx="11"/>
          </p:nvPr>
        </p:nvSpPr>
        <p:spPr/>
        <p:txBody>
          <a:bodyPr/>
          <a:lstStyle>
            <a:lvl1pPr fontAlgn="auto">
              <a:spcBef>
                <a:spcPts val="0"/>
              </a:spcBef>
              <a:spcAft>
                <a:spcPts val="0"/>
              </a:spcAft>
              <a:defRPr>
                <a:latin typeface="Arial"/>
              </a:defRPr>
            </a:lvl1pPr>
          </a:lstStyle>
          <a:p>
            <a:pPr>
              <a:defRPr/>
            </a:pPr>
            <a:endParaRPr lang="da-DK"/>
          </a:p>
        </p:txBody>
      </p:sp>
      <p:sp>
        <p:nvSpPr>
          <p:cNvPr id="6" name="Pladsholder til diasnummer 5"/>
          <p:cNvSpPr>
            <a:spLocks noGrp="1"/>
          </p:cNvSpPr>
          <p:nvPr>
            <p:ph type="sldNum" sz="quarter" idx="12"/>
          </p:nvPr>
        </p:nvSpPr>
        <p:spPr>
          <a:xfrm>
            <a:off x="6553200" y="6245225"/>
            <a:ext cx="2133600" cy="476250"/>
          </a:xfrm>
        </p:spPr>
        <p:txBody>
          <a:bodyPr/>
          <a:lstStyle>
            <a:lvl1pPr>
              <a:defRPr/>
            </a:lvl1pPr>
          </a:lstStyle>
          <a:p>
            <a:pPr>
              <a:defRPr/>
            </a:pPr>
            <a:fld id="{77C47F4B-A79E-0E42-AA24-1D807FEEAACA}"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231218885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xAndTwoObj">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457200" y="1600200"/>
            <a:ext cx="4038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5988"/>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648200" y="3938588"/>
            <a:ext cx="4038600" cy="218757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7"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8" name="Rectangle 6"/>
          <p:cNvSpPr>
            <a:spLocks noGrp="1" noChangeArrowheads="1"/>
          </p:cNvSpPr>
          <p:nvPr>
            <p:ph type="sldNum" sz="quarter" idx="12"/>
          </p:nvPr>
        </p:nvSpPr>
        <p:spPr/>
        <p:txBody>
          <a:bodyPr/>
          <a:lstStyle>
            <a:lvl1pPr>
              <a:defRPr/>
            </a:lvl1pPr>
          </a:lstStyle>
          <a:p>
            <a:pPr>
              <a:defRPr/>
            </a:pPr>
            <a:fld id="{1C608C74-5F8D-BE47-8117-B290D8368521}"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277193434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5"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6" name="Rectangle 6"/>
          <p:cNvSpPr>
            <a:spLocks noGrp="1" noChangeArrowheads="1"/>
          </p:cNvSpPr>
          <p:nvPr>
            <p:ph type="sldNum" sz="quarter" idx="12"/>
          </p:nvPr>
        </p:nvSpPr>
        <p:spPr/>
        <p:txBody>
          <a:bodyPr/>
          <a:lstStyle>
            <a:lvl1pPr>
              <a:defRPr/>
            </a:lvl1pPr>
          </a:lstStyle>
          <a:p>
            <a:pPr>
              <a:defRPr/>
            </a:pPr>
            <a:fld id="{F716CEED-79FC-E041-A855-75FD02B26DF0}"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227633375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t>DK-2005-</a:t>
            </a:r>
            <a:fld id="{875C9CD8-78BD-D944-BCEB-64C8C8B1DF1D}" type="slidenum">
              <a:rPr lang="en-GB"/>
              <a:pPr>
                <a:defRPr/>
              </a:pPr>
              <a:t>‹nr.›</a:t>
            </a:fld>
            <a:endParaRPr lang="en-GB"/>
          </a:p>
        </p:txBody>
      </p:sp>
    </p:spTree>
    <p:extLst>
      <p:ext uri="{BB962C8B-B14F-4D97-AF65-F5344CB8AC3E}">
        <p14:creationId xmlns:p14="http://schemas.microsoft.com/office/powerpoint/2010/main" val="105475898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EB79E2C1-971A-924B-BACC-71765EDE14FB}" type="slidenum">
              <a:rPr lang="en-GB"/>
              <a:pPr>
                <a:defRPr/>
              </a:pPr>
              <a:t>‹nr.›</a:t>
            </a:fld>
            <a:endParaRPr lang="en-GB"/>
          </a:p>
        </p:txBody>
      </p:sp>
    </p:spTree>
    <p:extLst>
      <p:ext uri="{BB962C8B-B14F-4D97-AF65-F5344CB8AC3E}">
        <p14:creationId xmlns:p14="http://schemas.microsoft.com/office/powerpoint/2010/main" val="350574628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2B283983-E738-E44A-B736-02D1D9E6E4A3}" type="slidenum">
              <a:rPr lang="en-GB"/>
              <a:pPr>
                <a:defRPr/>
              </a:pPr>
              <a:t>‹nr.›</a:t>
            </a:fld>
            <a:endParaRPr lang="en-GB"/>
          </a:p>
        </p:txBody>
      </p:sp>
    </p:spTree>
    <p:extLst>
      <p:ext uri="{BB962C8B-B14F-4D97-AF65-F5344CB8AC3E}">
        <p14:creationId xmlns:p14="http://schemas.microsoft.com/office/powerpoint/2010/main" val="319783749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758F0CA2-B190-8D48-8C41-C9FB883426B1}" type="slidenum">
              <a:rPr lang="en-GB"/>
              <a:pPr>
                <a:defRPr/>
              </a:pPr>
              <a:t>‹nr.›</a:t>
            </a:fld>
            <a:endParaRPr lang="en-GB"/>
          </a:p>
        </p:txBody>
      </p:sp>
    </p:spTree>
    <p:extLst>
      <p:ext uri="{BB962C8B-B14F-4D97-AF65-F5344CB8AC3E}">
        <p14:creationId xmlns:p14="http://schemas.microsoft.com/office/powerpoint/2010/main" val="187722198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5"/>
          <p:cNvSpPr>
            <a:spLocks noGrp="1" noChangeArrowheads="1"/>
          </p:cNvSpPr>
          <p:nvPr>
            <p:ph type="sldNum" sz="quarter" idx="12"/>
          </p:nvPr>
        </p:nvSpPr>
        <p:spPr/>
        <p:txBody>
          <a:bodyPr/>
          <a:lstStyle>
            <a:lvl1pPr>
              <a:defRPr/>
            </a:lvl1pPr>
          </a:lstStyle>
          <a:p>
            <a:pPr>
              <a:defRPr/>
            </a:pPr>
            <a:r>
              <a:rPr lang="en-GB"/>
              <a:t>DK-2005-</a:t>
            </a:r>
            <a:fld id="{184A9192-E96A-2D49-87CC-DF23E4E38764}" type="slidenum">
              <a:rPr lang="en-GB"/>
              <a:pPr>
                <a:defRPr/>
              </a:pPr>
              <a:t>‹nr.›</a:t>
            </a:fld>
            <a:endParaRPr lang="en-GB"/>
          </a:p>
        </p:txBody>
      </p:sp>
    </p:spTree>
    <p:extLst>
      <p:ext uri="{BB962C8B-B14F-4D97-AF65-F5344CB8AC3E}">
        <p14:creationId xmlns:p14="http://schemas.microsoft.com/office/powerpoint/2010/main" val="140400193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a:defRPr/>
            </a:lvl1pPr>
          </a:lstStyle>
          <a:p>
            <a:pPr>
              <a:defRPr/>
            </a:pPr>
            <a:r>
              <a:rPr lang="en-GB"/>
              <a:t>DK-2005-</a:t>
            </a:r>
            <a:fld id="{6BAFFFC6-8F27-504E-AA24-5705202A0B6E}" type="slidenum">
              <a:rPr lang="en-GB"/>
              <a:pPr>
                <a:defRPr/>
              </a:pPr>
              <a:t>‹nr.›</a:t>
            </a:fld>
            <a:endParaRPr lang="en-GB"/>
          </a:p>
        </p:txBody>
      </p:sp>
    </p:spTree>
    <p:extLst>
      <p:ext uri="{BB962C8B-B14F-4D97-AF65-F5344CB8AC3E}">
        <p14:creationId xmlns:p14="http://schemas.microsoft.com/office/powerpoint/2010/main" val="157868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EED4BD21-DEAC-394D-9383-043AD0EFC63C}" type="datetimeFigureOut">
              <a:rPr lang="da-DK" smtClean="0"/>
              <a:t>03-02-2019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3968136-0A66-634C-9333-C2521A46B937}" type="slidenum">
              <a:rPr lang="da-DK" smtClean="0"/>
              <a:t>‹nr.›</a:t>
            </a:fld>
            <a:endParaRPr lang="da-DK"/>
          </a:p>
        </p:txBody>
      </p:sp>
    </p:spTree>
    <p:extLst>
      <p:ext uri="{BB962C8B-B14F-4D97-AF65-F5344CB8AC3E}">
        <p14:creationId xmlns:p14="http://schemas.microsoft.com/office/powerpoint/2010/main" val="1855978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a:defRPr/>
            </a:lvl1pPr>
          </a:lstStyle>
          <a:p>
            <a:pPr>
              <a:defRPr/>
            </a:pPr>
            <a:r>
              <a:rPr lang="en-GB"/>
              <a:t>DK-2005-</a:t>
            </a:r>
            <a:fld id="{C203A25A-B9A3-BD45-9017-FA717EF8AB56}" type="slidenum">
              <a:rPr lang="en-GB"/>
              <a:pPr>
                <a:defRPr/>
              </a:pPr>
              <a:t>‹nr.›</a:t>
            </a:fld>
            <a:endParaRPr lang="en-GB"/>
          </a:p>
        </p:txBody>
      </p:sp>
    </p:spTree>
    <p:extLst>
      <p:ext uri="{BB962C8B-B14F-4D97-AF65-F5344CB8AC3E}">
        <p14:creationId xmlns:p14="http://schemas.microsoft.com/office/powerpoint/2010/main" val="38532528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sldNum" sz="quarter" idx="12"/>
          </p:nvPr>
        </p:nvSpPr>
        <p:spPr/>
        <p:txBody>
          <a:bodyPr/>
          <a:lstStyle>
            <a:lvl1pPr>
              <a:defRPr/>
            </a:lvl1pPr>
          </a:lstStyle>
          <a:p>
            <a:pPr>
              <a:defRPr/>
            </a:pPr>
            <a:r>
              <a:rPr lang="en-GB"/>
              <a:t>DK-2005-</a:t>
            </a:r>
            <a:fld id="{269142E3-1F19-A745-AD41-87B398B8CFAD}" type="slidenum">
              <a:rPr lang="en-GB"/>
              <a:pPr>
                <a:defRPr/>
              </a:pPr>
              <a:t>‹nr.›</a:t>
            </a:fld>
            <a:endParaRPr lang="en-GB"/>
          </a:p>
        </p:txBody>
      </p:sp>
    </p:spTree>
    <p:extLst>
      <p:ext uri="{BB962C8B-B14F-4D97-AF65-F5344CB8AC3E}">
        <p14:creationId xmlns:p14="http://schemas.microsoft.com/office/powerpoint/2010/main" val="307059627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6C698B7C-C90D-CB4D-8A62-83D1DD2D51EA}" type="slidenum">
              <a:rPr lang="en-GB"/>
              <a:pPr>
                <a:defRPr/>
              </a:pPr>
              <a:t>‹nr.›</a:t>
            </a:fld>
            <a:endParaRPr lang="en-GB"/>
          </a:p>
        </p:txBody>
      </p:sp>
    </p:spTree>
    <p:extLst>
      <p:ext uri="{BB962C8B-B14F-4D97-AF65-F5344CB8AC3E}">
        <p14:creationId xmlns:p14="http://schemas.microsoft.com/office/powerpoint/2010/main" val="163968695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EA1F2CEE-A759-984B-A795-27F4969AB13D}" type="slidenum">
              <a:rPr lang="en-GB"/>
              <a:pPr>
                <a:defRPr/>
              </a:pPr>
              <a:t>‹nr.›</a:t>
            </a:fld>
            <a:endParaRPr lang="en-GB"/>
          </a:p>
        </p:txBody>
      </p:sp>
    </p:spTree>
    <p:extLst>
      <p:ext uri="{BB962C8B-B14F-4D97-AF65-F5344CB8AC3E}">
        <p14:creationId xmlns:p14="http://schemas.microsoft.com/office/powerpoint/2010/main" val="80098892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2D712597-28AA-F542-8FFE-6FB05BA1EBD9}" type="slidenum">
              <a:rPr lang="en-GB"/>
              <a:pPr>
                <a:defRPr/>
              </a:pPr>
              <a:t>‹nr.›</a:t>
            </a:fld>
            <a:endParaRPr lang="en-GB"/>
          </a:p>
        </p:txBody>
      </p:sp>
    </p:spTree>
    <p:extLst>
      <p:ext uri="{BB962C8B-B14F-4D97-AF65-F5344CB8AC3E}">
        <p14:creationId xmlns:p14="http://schemas.microsoft.com/office/powerpoint/2010/main" val="403985100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73422CFC-D18B-0643-95A7-449C91CE6E2D}" type="slidenum">
              <a:rPr lang="en-GB"/>
              <a:pPr>
                <a:defRPr/>
              </a:pPr>
              <a:t>‹nr.›</a:t>
            </a:fld>
            <a:endParaRPr lang="en-GB"/>
          </a:p>
        </p:txBody>
      </p:sp>
    </p:spTree>
    <p:extLst>
      <p:ext uri="{BB962C8B-B14F-4D97-AF65-F5344CB8AC3E}">
        <p14:creationId xmlns:p14="http://schemas.microsoft.com/office/powerpoint/2010/main" val="109872980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xAndTwoObj">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457200" y="1600200"/>
            <a:ext cx="4038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5988"/>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648200" y="3938588"/>
            <a:ext cx="4038600" cy="218757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7"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8" name="Rectangle 6"/>
          <p:cNvSpPr>
            <a:spLocks noGrp="1" noChangeArrowheads="1"/>
          </p:cNvSpPr>
          <p:nvPr>
            <p:ph type="sldNum" sz="quarter" idx="12"/>
          </p:nvPr>
        </p:nvSpPr>
        <p:spPr/>
        <p:txBody>
          <a:bodyPr/>
          <a:lstStyle>
            <a:lvl1pPr>
              <a:defRPr/>
            </a:lvl1pPr>
          </a:lstStyle>
          <a:p>
            <a:pPr>
              <a:defRPr/>
            </a:pPr>
            <a:fld id="{F5D78385-41EE-E643-BC7D-956C8F867E19}" type="slidenum">
              <a:rPr lang="da-DK"/>
              <a:pPr>
                <a:defRPr/>
              </a:pPr>
              <a:t>‹nr.›</a:t>
            </a:fld>
            <a:endParaRPr lang="da-DK"/>
          </a:p>
        </p:txBody>
      </p:sp>
    </p:spTree>
    <p:extLst>
      <p:ext uri="{BB962C8B-B14F-4D97-AF65-F5344CB8AC3E}">
        <p14:creationId xmlns:p14="http://schemas.microsoft.com/office/powerpoint/2010/main" val="15922232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chart">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diagram 2"/>
          <p:cNvSpPr>
            <a:spLocks noGrp="1"/>
          </p:cNvSpPr>
          <p:nvPr>
            <p:ph type="chart" idx="1"/>
          </p:nvPr>
        </p:nvSpPr>
        <p:spPr>
          <a:xfrm>
            <a:off x="457200" y="1600200"/>
            <a:ext cx="8229600" cy="4525963"/>
          </a:xfrm>
          <a:prstGeom prst="rect">
            <a:avLst/>
          </a:prstGeom>
        </p:spPr>
        <p:txBody>
          <a:bodyPr/>
          <a:lstStyle/>
          <a:p>
            <a:pPr lvl="0"/>
            <a:endParaRPr lang="da-DK" noProof="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5"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6" name="Rectangle 6"/>
          <p:cNvSpPr>
            <a:spLocks noGrp="1" noChangeArrowheads="1"/>
          </p:cNvSpPr>
          <p:nvPr>
            <p:ph type="sldNum" sz="quarter" idx="12"/>
          </p:nvPr>
        </p:nvSpPr>
        <p:spPr/>
        <p:txBody>
          <a:bodyPr/>
          <a:lstStyle>
            <a:lvl1pPr>
              <a:defRPr/>
            </a:lvl1pPr>
          </a:lstStyle>
          <a:p>
            <a:pPr>
              <a:defRPr/>
            </a:pPr>
            <a:fld id="{0703506B-2B14-B942-A480-0B8064CBFB0D}" type="slidenum">
              <a:rPr lang="da-DK"/>
              <a:pPr>
                <a:defRPr/>
              </a:pPr>
              <a:t>‹nr.›</a:t>
            </a:fld>
            <a:endParaRPr lang="da-DK"/>
          </a:p>
        </p:txBody>
      </p:sp>
    </p:spTree>
    <p:extLst>
      <p:ext uri="{BB962C8B-B14F-4D97-AF65-F5344CB8AC3E}">
        <p14:creationId xmlns:p14="http://schemas.microsoft.com/office/powerpoint/2010/main" val="903402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4"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cs typeface="Arial" charset="0"/>
              </a:defRPr>
            </a:lvl1pPr>
          </a:lstStyle>
          <a:p>
            <a:pPr>
              <a:defRPr/>
            </a:pPr>
            <a:r>
              <a:rPr lang="en-GB">
                <a:latin typeface="Arial"/>
              </a:rPr>
              <a:t>DK-2005-</a:t>
            </a:r>
            <a:fld id="{4BF169A3-1D85-F547-8D50-D689C780F427}"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93530638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sldNum" sz="quarter" idx="12"/>
          </p:nvPr>
        </p:nvSpPr>
        <p:spPr/>
        <p:txBody>
          <a:bodyPr/>
          <a:lstStyle>
            <a:lvl1pPr>
              <a:defRPr>
                <a:cs typeface="Arial" charset="0"/>
              </a:defRPr>
            </a:lvl1pPr>
          </a:lstStyle>
          <a:p>
            <a:pPr>
              <a:defRPr/>
            </a:pPr>
            <a:r>
              <a:rPr lang="en-GB">
                <a:latin typeface="Arial"/>
              </a:rPr>
              <a:t>DK-2005-</a:t>
            </a:r>
            <a:fld id="{48D42250-81BB-6446-BBC1-0BB682CD0ADC}"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84472029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sldNum" sz="quarter" idx="12"/>
          </p:nvPr>
        </p:nvSpPr>
        <p:spPr/>
        <p:txBody>
          <a:bodyPr/>
          <a:lstStyle>
            <a:lvl1pPr>
              <a:defRPr>
                <a:cs typeface="Arial" charset="0"/>
              </a:defRPr>
            </a:lvl1pPr>
          </a:lstStyle>
          <a:p>
            <a:pPr>
              <a:defRPr/>
            </a:pPr>
            <a:r>
              <a:rPr lang="en-GB">
                <a:latin typeface="Arial"/>
              </a:rPr>
              <a:t>DK-2005-</a:t>
            </a:r>
            <a:fld id="{2C1079DC-B8C4-A24B-AA92-2B9A5FC9FDBD}"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647805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sldNum" sz="quarter" idx="12"/>
          </p:nvPr>
        </p:nvSpPr>
        <p:spPr/>
        <p:txBody>
          <a:bodyPr/>
          <a:lstStyle>
            <a:lvl1pPr>
              <a:defRPr/>
            </a:lvl1pPr>
          </a:lstStyle>
          <a:p>
            <a:pPr>
              <a:defRPr/>
            </a:pPr>
            <a:r>
              <a:rPr lang="en-GB"/>
              <a:t>DK-2005-</a:t>
            </a:r>
            <a:fld id="{FD0B5E17-4DA5-7844-BBEF-D795A8F30913}" type="slidenum">
              <a:rPr lang="en-GB"/>
              <a:pPr>
                <a:defRPr/>
              </a:pPr>
              <a:t>‹nr.›</a:t>
            </a:fld>
            <a:endParaRPr lang="en-GB"/>
          </a:p>
        </p:txBody>
      </p:sp>
    </p:spTree>
    <p:extLst>
      <p:ext uri="{BB962C8B-B14F-4D97-AF65-F5344CB8AC3E}">
        <p14:creationId xmlns:p14="http://schemas.microsoft.com/office/powerpoint/2010/main" val="7124907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5"/>
          <p:cNvSpPr>
            <a:spLocks noGrp="1" noChangeArrowheads="1"/>
          </p:cNvSpPr>
          <p:nvPr>
            <p:ph type="sldNum" sz="quarter" idx="12"/>
          </p:nvPr>
        </p:nvSpPr>
        <p:spPr/>
        <p:txBody>
          <a:bodyPr/>
          <a:lstStyle>
            <a:lvl1pPr>
              <a:defRPr>
                <a:cs typeface="Arial" charset="0"/>
              </a:defRPr>
            </a:lvl1pPr>
          </a:lstStyle>
          <a:p>
            <a:pPr>
              <a:defRPr/>
            </a:pPr>
            <a:r>
              <a:rPr lang="en-GB">
                <a:latin typeface="Arial"/>
              </a:rPr>
              <a:t>DK-2005-</a:t>
            </a:r>
            <a:fld id="{602A7CE0-C212-C648-A7AE-06B6781F2516}"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71296427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8"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9" name="Rectangle 5"/>
          <p:cNvSpPr>
            <a:spLocks noGrp="1" noChangeArrowheads="1"/>
          </p:cNvSpPr>
          <p:nvPr>
            <p:ph type="sldNum" sz="quarter" idx="12"/>
          </p:nvPr>
        </p:nvSpPr>
        <p:spPr/>
        <p:txBody>
          <a:bodyPr/>
          <a:lstStyle>
            <a:lvl1pPr>
              <a:defRPr>
                <a:cs typeface="Arial" charset="0"/>
              </a:defRPr>
            </a:lvl1pPr>
          </a:lstStyle>
          <a:p>
            <a:pPr>
              <a:defRPr/>
            </a:pPr>
            <a:r>
              <a:rPr lang="en-GB">
                <a:latin typeface="Arial"/>
              </a:rPr>
              <a:t>DK-2005-</a:t>
            </a:r>
            <a:fld id="{B7894FC4-6EF2-C542-BAE6-4DE73129FD57}"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6235493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4"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sldNum" sz="quarter" idx="12"/>
          </p:nvPr>
        </p:nvSpPr>
        <p:spPr/>
        <p:txBody>
          <a:bodyPr/>
          <a:lstStyle>
            <a:lvl1pPr>
              <a:defRPr>
                <a:cs typeface="Arial" charset="0"/>
              </a:defRPr>
            </a:lvl1pPr>
          </a:lstStyle>
          <a:p>
            <a:pPr>
              <a:defRPr/>
            </a:pPr>
            <a:r>
              <a:rPr lang="en-GB">
                <a:latin typeface="Arial"/>
              </a:rPr>
              <a:t>DK-2005-</a:t>
            </a:r>
            <a:fld id="{4FF29C8E-33C0-4F40-BA32-1D89E1A0E838}"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36488456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3"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4" name="Rectangle 5"/>
          <p:cNvSpPr>
            <a:spLocks noGrp="1" noChangeArrowheads="1"/>
          </p:cNvSpPr>
          <p:nvPr>
            <p:ph type="sldNum" sz="quarter" idx="12"/>
          </p:nvPr>
        </p:nvSpPr>
        <p:spPr/>
        <p:txBody>
          <a:bodyPr/>
          <a:lstStyle>
            <a:lvl1pPr>
              <a:defRPr>
                <a:cs typeface="Arial" charset="0"/>
              </a:defRPr>
            </a:lvl1pPr>
          </a:lstStyle>
          <a:p>
            <a:pPr>
              <a:defRPr/>
            </a:pPr>
            <a:r>
              <a:rPr lang="en-GB">
                <a:latin typeface="Arial"/>
              </a:rPr>
              <a:t>DK-2005-</a:t>
            </a:r>
            <a:fld id="{03C1A499-CD58-9C4B-94D5-B67F90108108}"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428509314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5"/>
          <p:cNvSpPr>
            <a:spLocks noGrp="1" noChangeArrowheads="1"/>
          </p:cNvSpPr>
          <p:nvPr>
            <p:ph type="sldNum" sz="quarter" idx="12"/>
          </p:nvPr>
        </p:nvSpPr>
        <p:spPr/>
        <p:txBody>
          <a:bodyPr/>
          <a:lstStyle>
            <a:lvl1pPr>
              <a:defRPr>
                <a:cs typeface="Arial" charset="0"/>
              </a:defRPr>
            </a:lvl1pPr>
          </a:lstStyle>
          <a:p>
            <a:pPr>
              <a:defRPr/>
            </a:pPr>
            <a:r>
              <a:rPr lang="en-GB">
                <a:latin typeface="Arial"/>
              </a:rPr>
              <a:t>DK-2005-</a:t>
            </a:r>
            <a:fld id="{8B814212-DCDF-7241-92D5-F43EF6E59269}"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68119310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5"/>
          <p:cNvSpPr>
            <a:spLocks noGrp="1" noChangeArrowheads="1"/>
          </p:cNvSpPr>
          <p:nvPr>
            <p:ph type="sldNum" sz="quarter" idx="12"/>
          </p:nvPr>
        </p:nvSpPr>
        <p:spPr/>
        <p:txBody>
          <a:bodyPr/>
          <a:lstStyle>
            <a:lvl1pPr>
              <a:defRPr>
                <a:cs typeface="Arial" charset="0"/>
              </a:defRPr>
            </a:lvl1pPr>
          </a:lstStyle>
          <a:p>
            <a:pPr>
              <a:defRPr/>
            </a:pPr>
            <a:r>
              <a:rPr lang="en-GB">
                <a:latin typeface="Arial"/>
              </a:rPr>
              <a:t>DK-2005-</a:t>
            </a:r>
            <a:fld id="{947CD948-354A-3646-960A-718010AEF479}"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87288635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sldNum" sz="quarter" idx="12"/>
          </p:nvPr>
        </p:nvSpPr>
        <p:spPr/>
        <p:txBody>
          <a:bodyPr/>
          <a:lstStyle>
            <a:lvl1pPr>
              <a:defRPr>
                <a:cs typeface="Arial" charset="0"/>
              </a:defRPr>
            </a:lvl1pPr>
          </a:lstStyle>
          <a:p>
            <a:pPr>
              <a:defRPr/>
            </a:pPr>
            <a:r>
              <a:rPr lang="en-GB">
                <a:latin typeface="Arial"/>
              </a:rPr>
              <a:t>DK-2005-</a:t>
            </a:r>
            <a:fld id="{251EBCC9-3628-2443-B6C7-22239E9147CC}"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58830208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sldNum" sz="quarter" idx="12"/>
          </p:nvPr>
        </p:nvSpPr>
        <p:spPr/>
        <p:txBody>
          <a:bodyPr/>
          <a:lstStyle>
            <a:lvl1pPr>
              <a:defRPr>
                <a:cs typeface="Arial" charset="0"/>
              </a:defRPr>
            </a:lvl1pPr>
          </a:lstStyle>
          <a:p>
            <a:pPr>
              <a:defRPr/>
            </a:pPr>
            <a:r>
              <a:rPr lang="en-GB">
                <a:latin typeface="Arial"/>
              </a:rPr>
              <a:t>DK-2005-</a:t>
            </a:r>
            <a:fld id="{3D058A7C-56E7-8D43-8758-3B9FE443031F}"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13721660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chart" preserve="1">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2187"/>
          </a:xfrm>
        </p:spPr>
        <p:txBody>
          <a:bodyPr/>
          <a:lstStyle/>
          <a:p>
            <a:r>
              <a:rPr lang="da-DK" smtClean="0"/>
              <a:t>Klik for at redigere titeltypografi i masteren</a:t>
            </a:r>
            <a:endParaRPr lang="da-DK"/>
          </a:p>
        </p:txBody>
      </p:sp>
      <p:sp>
        <p:nvSpPr>
          <p:cNvPr id="3" name="Pladsholder til diagram 2"/>
          <p:cNvSpPr>
            <a:spLocks noGrp="1"/>
          </p:cNvSpPr>
          <p:nvPr>
            <p:ph type="chart" idx="1"/>
          </p:nvPr>
        </p:nvSpPr>
        <p:spPr>
          <a:xfrm>
            <a:off x="457200" y="1600200"/>
            <a:ext cx="8229600" cy="4525963"/>
          </a:xfrm>
          <a:prstGeom prst="rect">
            <a:avLst/>
          </a:prstGeom>
        </p:spPr>
        <p:txBody>
          <a:bodyPr/>
          <a:lstStyle/>
          <a:p>
            <a:pPr lvl="0"/>
            <a:endParaRPr lang="da-DK" noProof="0" smtClean="0"/>
          </a:p>
        </p:txBody>
      </p:sp>
      <p:sp>
        <p:nvSpPr>
          <p:cNvPr id="4" name="Rectangle 3"/>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4"/>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sldNum" sz="quarter" idx="12"/>
          </p:nvPr>
        </p:nvSpPr>
        <p:spPr/>
        <p:txBody>
          <a:bodyPr/>
          <a:lstStyle>
            <a:lvl1pPr>
              <a:defRPr>
                <a:cs typeface="Arial" charset="0"/>
              </a:defRPr>
            </a:lvl1pPr>
          </a:lstStyle>
          <a:p>
            <a:pPr>
              <a:defRPr/>
            </a:pPr>
            <a:r>
              <a:rPr lang="en-GB">
                <a:latin typeface="Arial"/>
              </a:rPr>
              <a:t>DK-2005-</a:t>
            </a:r>
            <a:fld id="{F5D818FB-FB06-3E47-A3D2-905BCAFC286B}"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04714960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da-DK"/>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da-DK"/>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5FD96D82-0037-F146-8CDE-CC657E642A95}"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1183227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1A519CC4-038B-2844-BDCA-FD1FAC621F49}" type="slidenum">
              <a:rPr lang="en-GB"/>
              <a:pPr>
                <a:defRPr/>
              </a:pPr>
              <a:t>‹nr.›</a:t>
            </a:fld>
            <a:endParaRPr lang="en-GB"/>
          </a:p>
        </p:txBody>
      </p:sp>
    </p:spTree>
    <p:extLst>
      <p:ext uri="{BB962C8B-B14F-4D97-AF65-F5344CB8AC3E}">
        <p14:creationId xmlns:p14="http://schemas.microsoft.com/office/powerpoint/2010/main" val="332721386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xAndTwoObj">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457200" y="1600200"/>
            <a:ext cx="4038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5988"/>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648200" y="3938588"/>
            <a:ext cx="4038600" cy="218757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dato 5"/>
          <p:cNvSpPr>
            <a:spLocks noGrp="1"/>
          </p:cNvSpPr>
          <p:nvPr>
            <p:ph type="dt" sz="half" idx="10"/>
          </p:nvPr>
        </p:nvSpPr>
        <p:spPr/>
        <p:txBody>
          <a:bodyPr/>
          <a:lstStyle>
            <a:lvl1pPr>
              <a:defRPr>
                <a:cs typeface="Arial" charset="0"/>
              </a:defRPr>
            </a:lvl1pPr>
          </a:lstStyle>
          <a:p>
            <a:pPr>
              <a:defRPr/>
            </a:pPr>
            <a:endParaRPr lang="da-DK"/>
          </a:p>
        </p:txBody>
      </p:sp>
      <p:sp>
        <p:nvSpPr>
          <p:cNvPr id="7" name="Pladsholder til sidefod 6"/>
          <p:cNvSpPr>
            <a:spLocks noGrp="1"/>
          </p:cNvSpPr>
          <p:nvPr>
            <p:ph type="ftr" sz="quarter" idx="11"/>
          </p:nvPr>
        </p:nvSpPr>
        <p:spPr/>
        <p:txBody>
          <a:bodyPr/>
          <a:lstStyle>
            <a:lvl1pPr>
              <a:defRPr>
                <a:cs typeface="Arial" charset="0"/>
              </a:defRPr>
            </a:lvl1pPr>
          </a:lstStyle>
          <a:p>
            <a:pPr>
              <a:defRPr/>
            </a:pPr>
            <a:endParaRPr lang="da-DK"/>
          </a:p>
        </p:txBody>
      </p:sp>
      <p:sp>
        <p:nvSpPr>
          <p:cNvPr id="8" name="Pladsholder til diasnummer 7"/>
          <p:cNvSpPr>
            <a:spLocks noGrp="1"/>
          </p:cNvSpPr>
          <p:nvPr>
            <p:ph type="sldNum" sz="quarter" idx="12"/>
          </p:nvPr>
        </p:nvSpPr>
        <p:spPr>
          <a:xfrm>
            <a:off x="6553200" y="6245225"/>
            <a:ext cx="2133600" cy="476250"/>
          </a:xfrm>
        </p:spPr>
        <p:txBody>
          <a:bodyPr/>
          <a:lstStyle>
            <a:lvl1pPr>
              <a:defRPr>
                <a:cs typeface="Arial" charset="0"/>
              </a:defRPr>
            </a:lvl1pPr>
          </a:lstStyle>
          <a:p>
            <a:pPr>
              <a:defRPr/>
            </a:pPr>
            <a:fld id="{9BE90420-FDF4-6C45-9EAF-6FEB52814D7A}"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265864442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B32626B9-CDFE-5544-A35A-DA617BE55868}"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D1AA0479-1987-8544-BF1A-3DAC47B09977}"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16185352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32626B9-CDFE-5544-A35A-DA617BE55868}"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D1AA0479-1987-8544-BF1A-3DAC47B09977}"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34193949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B32626B9-CDFE-5544-A35A-DA617BE55868}"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D1AA0479-1987-8544-BF1A-3DAC47B09977}"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85596471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B32626B9-CDFE-5544-A35A-DA617BE55868}"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D1AA0479-1987-8544-BF1A-3DAC47B09977}"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58152638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B32626B9-CDFE-5544-A35A-DA617BE55868}"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8" name="Pladsholder til sidefod 7"/>
          <p:cNvSpPr>
            <a:spLocks noGrp="1"/>
          </p:cNvSpPr>
          <p:nvPr>
            <p:ph type="ftr" sz="quarter" idx="11"/>
          </p:nvPr>
        </p:nvSpPr>
        <p:spPr/>
        <p:txBody>
          <a:bodyPr/>
          <a:lstStyle/>
          <a:p>
            <a:endParaRPr lang="da-DK">
              <a:solidFill>
                <a:prstClr val="black">
                  <a:tint val="75000"/>
                </a:prstClr>
              </a:solidFill>
              <a:latin typeface="Calibri"/>
            </a:endParaRPr>
          </a:p>
        </p:txBody>
      </p:sp>
      <p:sp>
        <p:nvSpPr>
          <p:cNvPr id="9" name="Pladsholder til diasnummer 8"/>
          <p:cNvSpPr>
            <a:spLocks noGrp="1"/>
          </p:cNvSpPr>
          <p:nvPr>
            <p:ph type="sldNum" sz="quarter" idx="12"/>
          </p:nvPr>
        </p:nvSpPr>
        <p:spPr/>
        <p:txBody>
          <a:bodyPr/>
          <a:lstStyle/>
          <a:p>
            <a:fld id="{D1AA0479-1987-8544-BF1A-3DAC47B09977}"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63635096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B32626B9-CDFE-5544-A35A-DA617BE55868}"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endParaRPr lang="da-DK">
              <a:solidFill>
                <a:prstClr val="black">
                  <a:tint val="75000"/>
                </a:prstClr>
              </a:solidFill>
              <a:latin typeface="Calibri"/>
            </a:endParaRPr>
          </a:p>
        </p:txBody>
      </p:sp>
      <p:sp>
        <p:nvSpPr>
          <p:cNvPr id="5" name="Pladsholder til diasnummer 4"/>
          <p:cNvSpPr>
            <a:spLocks noGrp="1"/>
          </p:cNvSpPr>
          <p:nvPr>
            <p:ph type="sldNum" sz="quarter" idx="12"/>
          </p:nvPr>
        </p:nvSpPr>
        <p:spPr/>
        <p:txBody>
          <a:bodyPr/>
          <a:lstStyle/>
          <a:p>
            <a:fld id="{D1AA0479-1987-8544-BF1A-3DAC47B09977}"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6954158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32626B9-CDFE-5544-A35A-DA617BE55868}"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endParaRPr lang="da-DK">
              <a:solidFill>
                <a:prstClr val="black">
                  <a:tint val="75000"/>
                </a:prstClr>
              </a:solidFill>
              <a:latin typeface="Calibri"/>
            </a:endParaRPr>
          </a:p>
        </p:txBody>
      </p:sp>
      <p:sp>
        <p:nvSpPr>
          <p:cNvPr id="4" name="Pladsholder til diasnummer 3"/>
          <p:cNvSpPr>
            <a:spLocks noGrp="1"/>
          </p:cNvSpPr>
          <p:nvPr>
            <p:ph type="sldNum" sz="quarter" idx="12"/>
          </p:nvPr>
        </p:nvSpPr>
        <p:spPr/>
        <p:txBody>
          <a:bodyPr/>
          <a:lstStyle/>
          <a:p>
            <a:fld id="{D1AA0479-1987-8544-BF1A-3DAC47B09977}"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70206143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B32626B9-CDFE-5544-A35A-DA617BE55868}"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D1AA0479-1987-8544-BF1A-3DAC47B09977}"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10678705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B32626B9-CDFE-5544-A35A-DA617BE55868}"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D1AA0479-1987-8544-BF1A-3DAC47B09977}"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213267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6991A1DA-9C2B-4748-95A7-65198A6C5DB7}" type="slidenum">
              <a:rPr lang="en-GB"/>
              <a:pPr>
                <a:defRPr/>
              </a:pPr>
              <a:t>‹nr.›</a:t>
            </a:fld>
            <a:endParaRPr lang="en-GB"/>
          </a:p>
        </p:txBody>
      </p:sp>
    </p:spTree>
    <p:extLst>
      <p:ext uri="{BB962C8B-B14F-4D97-AF65-F5344CB8AC3E}">
        <p14:creationId xmlns:p14="http://schemas.microsoft.com/office/powerpoint/2010/main" val="11613447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32626B9-CDFE-5544-A35A-DA617BE55868}"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D1AA0479-1987-8544-BF1A-3DAC47B09977}"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31236348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32626B9-CDFE-5544-A35A-DA617BE55868}"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D1AA0479-1987-8544-BF1A-3DAC47B09977}"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58766015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635D4D-9FA2-6740-8367-DD2846B157BA}" type="slidenum">
              <a:rPr lang="da-DK">
                <a:solidFill>
                  <a:srgbClr val="000000"/>
                </a:solidFill>
                <a:latin typeface="Arial"/>
              </a:rPr>
              <a:pPr>
                <a:defRPr/>
              </a:pPr>
              <a:t>‹nr.›</a:t>
            </a:fld>
            <a:endParaRPr lang="da-DK">
              <a:solidFill>
                <a:srgbClr val="000000"/>
              </a:solidFill>
              <a:latin typeface="Arial"/>
            </a:endParaRPr>
          </a:p>
        </p:txBody>
      </p:sp>
    </p:spTree>
    <p:extLst>
      <p:ext uri="{BB962C8B-B14F-4D97-AF65-F5344CB8AC3E}">
        <p14:creationId xmlns:p14="http://schemas.microsoft.com/office/powerpoint/2010/main" val="293350960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5A237-4C3F-2241-94D6-6600A32AE9B5}" type="slidenum">
              <a:rPr lang="da-DK">
                <a:solidFill>
                  <a:srgbClr val="000000"/>
                </a:solidFill>
                <a:latin typeface="Arial"/>
              </a:rPr>
              <a:pPr>
                <a:defRPr/>
              </a:pPr>
              <a:t>‹nr.›</a:t>
            </a:fld>
            <a:endParaRPr lang="da-DK">
              <a:solidFill>
                <a:srgbClr val="000000"/>
              </a:solidFill>
              <a:latin typeface="Arial"/>
            </a:endParaRPr>
          </a:p>
        </p:txBody>
      </p:sp>
    </p:spTree>
    <p:extLst>
      <p:ext uri="{BB962C8B-B14F-4D97-AF65-F5344CB8AC3E}">
        <p14:creationId xmlns:p14="http://schemas.microsoft.com/office/powerpoint/2010/main" val="291322481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C451F7-B8AC-564F-8A5B-311513C4EC85}" type="slidenum">
              <a:rPr lang="da-DK">
                <a:solidFill>
                  <a:srgbClr val="000000"/>
                </a:solidFill>
                <a:latin typeface="Arial"/>
              </a:rPr>
              <a:pPr>
                <a:defRPr/>
              </a:pPr>
              <a:t>‹nr.›</a:t>
            </a:fld>
            <a:endParaRPr lang="da-DK">
              <a:solidFill>
                <a:srgbClr val="000000"/>
              </a:solidFill>
              <a:latin typeface="Arial"/>
            </a:endParaRPr>
          </a:p>
        </p:txBody>
      </p:sp>
    </p:spTree>
    <p:extLst>
      <p:ext uri="{BB962C8B-B14F-4D97-AF65-F5344CB8AC3E}">
        <p14:creationId xmlns:p14="http://schemas.microsoft.com/office/powerpoint/2010/main" val="335879674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03EAB6-735A-EB49-BDA1-1986119460C5}" type="slidenum">
              <a:rPr lang="da-DK">
                <a:solidFill>
                  <a:srgbClr val="000000"/>
                </a:solidFill>
                <a:latin typeface="Arial"/>
              </a:rPr>
              <a:pPr>
                <a:defRPr/>
              </a:pPr>
              <a:t>‹nr.›</a:t>
            </a:fld>
            <a:endParaRPr lang="da-DK">
              <a:solidFill>
                <a:srgbClr val="000000"/>
              </a:solidFill>
              <a:latin typeface="Arial"/>
            </a:endParaRPr>
          </a:p>
        </p:txBody>
      </p:sp>
    </p:spTree>
    <p:extLst>
      <p:ext uri="{BB962C8B-B14F-4D97-AF65-F5344CB8AC3E}">
        <p14:creationId xmlns:p14="http://schemas.microsoft.com/office/powerpoint/2010/main" val="38041743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3FF5AC-8054-7044-9BCD-C32DA750221A}" type="slidenum">
              <a:rPr lang="da-DK">
                <a:solidFill>
                  <a:srgbClr val="000000"/>
                </a:solidFill>
                <a:latin typeface="Arial"/>
              </a:rPr>
              <a:pPr>
                <a:defRPr/>
              </a:pPr>
              <a:t>‹nr.›</a:t>
            </a:fld>
            <a:endParaRPr lang="da-DK">
              <a:solidFill>
                <a:srgbClr val="000000"/>
              </a:solidFill>
              <a:latin typeface="Arial"/>
            </a:endParaRPr>
          </a:p>
        </p:txBody>
      </p:sp>
    </p:spTree>
    <p:extLst>
      <p:ext uri="{BB962C8B-B14F-4D97-AF65-F5344CB8AC3E}">
        <p14:creationId xmlns:p14="http://schemas.microsoft.com/office/powerpoint/2010/main" val="275100450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B5337-D89D-794D-A6CE-B9BAA914B8FE}" type="slidenum">
              <a:rPr lang="da-DK">
                <a:solidFill>
                  <a:srgbClr val="000000"/>
                </a:solidFill>
                <a:latin typeface="Arial"/>
              </a:rPr>
              <a:pPr>
                <a:defRPr/>
              </a:pPr>
              <a:t>‹nr.›</a:t>
            </a:fld>
            <a:endParaRPr lang="da-DK">
              <a:solidFill>
                <a:srgbClr val="000000"/>
              </a:solidFill>
              <a:latin typeface="Arial"/>
            </a:endParaRPr>
          </a:p>
        </p:txBody>
      </p:sp>
    </p:spTree>
    <p:extLst>
      <p:ext uri="{BB962C8B-B14F-4D97-AF65-F5344CB8AC3E}">
        <p14:creationId xmlns:p14="http://schemas.microsoft.com/office/powerpoint/2010/main" val="40720499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6FB78B-4FDA-F449-8F6E-3E7E8A2422F4}" type="slidenum">
              <a:rPr lang="da-DK">
                <a:solidFill>
                  <a:srgbClr val="000000"/>
                </a:solidFill>
                <a:latin typeface="Arial"/>
              </a:rPr>
              <a:pPr>
                <a:defRPr/>
              </a:pPr>
              <a:t>‹nr.›</a:t>
            </a:fld>
            <a:endParaRPr lang="da-DK">
              <a:solidFill>
                <a:srgbClr val="000000"/>
              </a:solidFill>
              <a:latin typeface="Arial"/>
            </a:endParaRPr>
          </a:p>
        </p:txBody>
      </p:sp>
    </p:spTree>
    <p:extLst>
      <p:ext uri="{BB962C8B-B14F-4D97-AF65-F5344CB8AC3E}">
        <p14:creationId xmlns:p14="http://schemas.microsoft.com/office/powerpoint/2010/main" val="367956841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F8ED54-78B2-9145-9F84-2F3D91ACFB97}" type="slidenum">
              <a:rPr lang="da-DK">
                <a:solidFill>
                  <a:srgbClr val="000000"/>
                </a:solidFill>
                <a:latin typeface="Arial"/>
              </a:rPr>
              <a:pPr>
                <a:defRPr/>
              </a:pPr>
              <a:t>‹nr.›</a:t>
            </a:fld>
            <a:endParaRPr lang="da-DK">
              <a:solidFill>
                <a:srgbClr val="000000"/>
              </a:solidFill>
              <a:latin typeface="Arial"/>
            </a:endParaRPr>
          </a:p>
        </p:txBody>
      </p:sp>
    </p:spTree>
    <p:extLst>
      <p:ext uri="{BB962C8B-B14F-4D97-AF65-F5344CB8AC3E}">
        <p14:creationId xmlns:p14="http://schemas.microsoft.com/office/powerpoint/2010/main" val="2299170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94FCC6FF-31C0-214F-83E8-C0460696A02C}" type="slidenum">
              <a:rPr lang="en-GB"/>
              <a:pPr>
                <a:defRPr/>
              </a:pPr>
              <a:t>‹nr.›</a:t>
            </a:fld>
            <a:endParaRPr lang="en-GB"/>
          </a:p>
        </p:txBody>
      </p:sp>
    </p:spTree>
    <p:extLst>
      <p:ext uri="{BB962C8B-B14F-4D97-AF65-F5344CB8AC3E}">
        <p14:creationId xmlns:p14="http://schemas.microsoft.com/office/powerpoint/2010/main" val="386711861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7210D0-D4E5-114D-ABC9-F6250CA04AD0}" type="slidenum">
              <a:rPr lang="da-DK">
                <a:solidFill>
                  <a:srgbClr val="000000"/>
                </a:solidFill>
                <a:latin typeface="Arial"/>
              </a:rPr>
              <a:pPr>
                <a:defRPr/>
              </a:pPr>
              <a:t>‹nr.›</a:t>
            </a:fld>
            <a:endParaRPr lang="da-DK">
              <a:solidFill>
                <a:srgbClr val="000000"/>
              </a:solidFill>
              <a:latin typeface="Arial"/>
            </a:endParaRPr>
          </a:p>
        </p:txBody>
      </p:sp>
    </p:spTree>
    <p:extLst>
      <p:ext uri="{BB962C8B-B14F-4D97-AF65-F5344CB8AC3E}">
        <p14:creationId xmlns:p14="http://schemas.microsoft.com/office/powerpoint/2010/main" val="18100429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6D0264-D08A-5B47-BF6D-852515D4995B}" type="slidenum">
              <a:rPr lang="da-DK">
                <a:solidFill>
                  <a:srgbClr val="000000"/>
                </a:solidFill>
                <a:latin typeface="Arial"/>
              </a:rPr>
              <a:pPr>
                <a:defRPr/>
              </a:pPr>
              <a:t>‹nr.›</a:t>
            </a:fld>
            <a:endParaRPr lang="da-DK">
              <a:solidFill>
                <a:srgbClr val="000000"/>
              </a:solidFill>
              <a:latin typeface="Arial"/>
            </a:endParaRPr>
          </a:p>
        </p:txBody>
      </p:sp>
    </p:spTree>
    <p:extLst>
      <p:ext uri="{BB962C8B-B14F-4D97-AF65-F5344CB8AC3E}">
        <p14:creationId xmlns:p14="http://schemas.microsoft.com/office/powerpoint/2010/main" val="407816629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00637F-B21E-E94E-B834-98A75F325900}" type="slidenum">
              <a:rPr lang="da-DK">
                <a:solidFill>
                  <a:srgbClr val="000000"/>
                </a:solidFill>
                <a:latin typeface="Arial"/>
              </a:rPr>
              <a:pPr>
                <a:defRPr/>
              </a:pPr>
              <a:t>‹nr.›</a:t>
            </a:fld>
            <a:endParaRPr lang="da-DK">
              <a:solidFill>
                <a:srgbClr val="000000"/>
              </a:solidFill>
              <a:latin typeface="Arial"/>
            </a:endParaRPr>
          </a:p>
        </p:txBody>
      </p:sp>
    </p:spTree>
    <p:extLst>
      <p:ext uri="{BB962C8B-B14F-4D97-AF65-F5344CB8AC3E}">
        <p14:creationId xmlns:p14="http://schemas.microsoft.com/office/powerpoint/2010/main" val="46643596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latin typeface="Arial"/>
              </a:rPr>
              <a:t>DK-2005-</a:t>
            </a:r>
            <a:fld id="{ADA63EEB-E2AF-E44D-AE2E-828CF33106B6}"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2241217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4E40FD01-D191-A544-935B-1F8A2E88C11E}"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0491641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07FC6137-541F-E943-BA45-4AC366008E89}"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40113295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2E3020C3-DBB0-854C-9837-B83D14084CC5}"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44340265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9" name="Rectangle 5"/>
          <p:cNvSpPr>
            <a:spLocks noGrp="1" noChangeArrowheads="1"/>
          </p:cNvSpPr>
          <p:nvPr>
            <p:ph type="sldNum" sz="quarter" idx="12"/>
          </p:nvPr>
        </p:nvSpPr>
        <p:spPr/>
        <p:txBody>
          <a:bodyPr/>
          <a:lstStyle>
            <a:lvl1pPr>
              <a:defRPr/>
            </a:lvl1pPr>
          </a:lstStyle>
          <a:p>
            <a:pPr>
              <a:defRPr/>
            </a:pPr>
            <a:r>
              <a:rPr lang="en-GB">
                <a:latin typeface="Arial"/>
              </a:rPr>
              <a:t>DK-2005-</a:t>
            </a:r>
            <a:fld id="{A73A15CB-BAD2-DD48-9C94-74AF6AC05DC9}"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15779806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5" name="Rectangle 5"/>
          <p:cNvSpPr>
            <a:spLocks noGrp="1" noChangeArrowheads="1"/>
          </p:cNvSpPr>
          <p:nvPr>
            <p:ph type="sldNum" sz="quarter" idx="12"/>
          </p:nvPr>
        </p:nvSpPr>
        <p:spPr/>
        <p:txBody>
          <a:bodyPr/>
          <a:lstStyle>
            <a:lvl1pPr>
              <a:defRPr/>
            </a:lvl1pPr>
          </a:lstStyle>
          <a:p>
            <a:pPr>
              <a:defRPr/>
            </a:pPr>
            <a:r>
              <a:rPr lang="en-GB">
                <a:latin typeface="Arial"/>
              </a:rPr>
              <a:t>DK-2005-</a:t>
            </a:r>
            <a:fld id="{25F0972C-C354-0D4C-86F4-12BD7019DD0F}"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19617862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4" name="Rectangle 5"/>
          <p:cNvSpPr>
            <a:spLocks noGrp="1" noChangeArrowheads="1"/>
          </p:cNvSpPr>
          <p:nvPr>
            <p:ph type="sldNum" sz="quarter" idx="12"/>
          </p:nvPr>
        </p:nvSpPr>
        <p:spPr/>
        <p:txBody>
          <a:bodyPr/>
          <a:lstStyle>
            <a:lvl1pPr>
              <a:defRPr/>
            </a:lvl1pPr>
          </a:lstStyle>
          <a:p>
            <a:pPr>
              <a:defRPr/>
            </a:pPr>
            <a:r>
              <a:rPr lang="en-GB">
                <a:latin typeface="Arial"/>
              </a:rPr>
              <a:t>DK-2005-</a:t>
            </a:r>
            <a:fld id="{F5E1CC65-2218-D74A-9BCD-BDD9E18DDAA8}"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564275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8E3213D5-00F3-8D41-A3F2-D6F5018360D1}" type="slidenum">
              <a:rPr lang="en-GB"/>
              <a:pPr>
                <a:defRPr/>
              </a:pPr>
              <a:t>‹nr.›</a:t>
            </a:fld>
            <a:endParaRPr lang="en-GB"/>
          </a:p>
        </p:txBody>
      </p:sp>
    </p:spTree>
    <p:extLst>
      <p:ext uri="{BB962C8B-B14F-4D97-AF65-F5344CB8AC3E}">
        <p14:creationId xmlns:p14="http://schemas.microsoft.com/office/powerpoint/2010/main" val="348769058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46128FF4-179A-F44D-A931-2A133E10A171}"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89527679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0E64C6DD-0E14-E741-8798-CB5E873B6A8D}"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13828095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0A187A15-1C8D-A945-8A5E-E91F0267D977}"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98006377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85C58266-8C01-0946-826C-50B815C8F2F6}"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75707234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5" name="Rectangle 5"/>
          <p:cNvSpPr>
            <a:spLocks noGrp="1" noChangeArrowheads="1"/>
          </p:cNvSpPr>
          <p:nvPr>
            <p:ph type="sldNum" sz="quarter" idx="12"/>
          </p:nvPr>
        </p:nvSpPr>
        <p:spPr/>
        <p:txBody>
          <a:bodyPr/>
          <a:lstStyle>
            <a:lvl1pPr>
              <a:defRPr/>
            </a:lvl1pPr>
          </a:lstStyle>
          <a:p>
            <a:pPr>
              <a:defRPr/>
            </a:pPr>
            <a:r>
              <a:rPr lang="en-GB">
                <a:latin typeface="Arial"/>
              </a:rPr>
              <a:t>DK-2005-</a:t>
            </a:r>
            <a:fld id="{89831496-E93A-A048-A6DC-779456F38BF9}"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97585271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chart" preserve="1">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2187"/>
          </a:xfrm>
        </p:spPr>
        <p:txBody>
          <a:bodyPr/>
          <a:lstStyle/>
          <a:p>
            <a:r>
              <a:rPr lang="da-DK" smtClean="0"/>
              <a:t>Klik for at redigere titeltypografi i masteren</a:t>
            </a:r>
            <a:endParaRPr lang="da-DK"/>
          </a:p>
        </p:txBody>
      </p:sp>
      <p:sp>
        <p:nvSpPr>
          <p:cNvPr id="3" name="Pladsholder til diagram 2"/>
          <p:cNvSpPr>
            <a:spLocks noGrp="1"/>
          </p:cNvSpPr>
          <p:nvPr>
            <p:ph type="chart" idx="1"/>
          </p:nvPr>
        </p:nvSpPr>
        <p:spPr>
          <a:xfrm>
            <a:off x="457200" y="1600200"/>
            <a:ext cx="8229600" cy="4525963"/>
          </a:xfrm>
          <a:prstGeom prst="rect">
            <a:avLst/>
          </a:prstGeom>
        </p:spPr>
        <p:txBody>
          <a:bodyPr/>
          <a:lstStyle/>
          <a:p>
            <a:pPr lvl="0"/>
            <a:endParaRPr lang="da-DK" noProof="0" smtClean="0"/>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88830E3D-D16A-FF4F-8FFC-C2C2336143A0}"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57427300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latin typeface="Arial"/>
              </a:rPr>
              <a:t>DK-2005-</a:t>
            </a:r>
            <a:fld id="{ADA63EEB-E2AF-E44D-AE2E-828CF33106B6}"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16214204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4E40FD01-D191-A544-935B-1F8A2E88C11E}"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45068129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07FC6137-541F-E943-BA45-4AC366008E89}"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63119882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2E3020C3-DBB0-854C-9837-B83D14084CC5}"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174806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Pladsholder til dato 2"/>
          <p:cNvSpPr>
            <a:spLocks noGrp="1"/>
          </p:cNvSpPr>
          <p:nvPr>
            <p:ph type="dt" sz="half" idx="10"/>
          </p:nvPr>
        </p:nvSpPr>
        <p:spPr/>
        <p:txBody>
          <a:bodyPr/>
          <a:lstStyle>
            <a:lvl1pPr fontAlgn="auto">
              <a:spcBef>
                <a:spcPts val="0"/>
              </a:spcBef>
              <a:spcAft>
                <a:spcPts val="0"/>
              </a:spcAft>
              <a:defRPr/>
            </a:lvl1pPr>
          </a:lstStyle>
          <a:p>
            <a:pPr>
              <a:defRPr/>
            </a:pPr>
            <a:endParaRPr lang="da-DK"/>
          </a:p>
        </p:txBody>
      </p:sp>
      <p:sp>
        <p:nvSpPr>
          <p:cNvPr id="4" name="Pladsholder til sidefod 3"/>
          <p:cNvSpPr>
            <a:spLocks noGrp="1"/>
          </p:cNvSpPr>
          <p:nvPr>
            <p:ph type="ftr" sz="quarter" idx="11"/>
          </p:nvPr>
        </p:nvSpPr>
        <p:spPr/>
        <p:txBody>
          <a:bodyPr/>
          <a:lstStyle>
            <a:lvl1pPr fontAlgn="auto">
              <a:spcBef>
                <a:spcPts val="0"/>
              </a:spcBef>
              <a:spcAft>
                <a:spcPts val="0"/>
              </a:spcAft>
              <a:defRPr/>
            </a:lvl1pPr>
          </a:lstStyle>
          <a:p>
            <a:pPr>
              <a:defRPr/>
            </a:pPr>
            <a:endParaRPr lang="da-DK"/>
          </a:p>
        </p:txBody>
      </p:sp>
      <p:sp>
        <p:nvSpPr>
          <p:cNvPr id="5" name="Pladsholder til diasnummer 4"/>
          <p:cNvSpPr>
            <a:spLocks noGrp="1"/>
          </p:cNvSpPr>
          <p:nvPr>
            <p:ph type="sldNum" sz="quarter" idx="12"/>
          </p:nvPr>
        </p:nvSpPr>
        <p:spPr>
          <a:xfrm>
            <a:off x="6553200" y="6245225"/>
            <a:ext cx="2133600" cy="476250"/>
          </a:xfrm>
        </p:spPr>
        <p:txBody>
          <a:bodyPr/>
          <a:lstStyle>
            <a:lvl1pPr>
              <a:defRPr/>
            </a:lvl1pPr>
          </a:lstStyle>
          <a:p>
            <a:pPr>
              <a:defRPr/>
            </a:pPr>
            <a:fld id="{40590805-41D5-7241-9EB5-5E7A8B7E14B1}" type="slidenum">
              <a:rPr lang="da-DK"/>
              <a:pPr>
                <a:defRPr/>
              </a:pPr>
              <a:t>‹nr.›</a:t>
            </a:fld>
            <a:endParaRPr lang="da-DK"/>
          </a:p>
        </p:txBody>
      </p:sp>
    </p:spTree>
    <p:extLst>
      <p:ext uri="{BB962C8B-B14F-4D97-AF65-F5344CB8AC3E}">
        <p14:creationId xmlns:p14="http://schemas.microsoft.com/office/powerpoint/2010/main" val="23273361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9" name="Rectangle 5"/>
          <p:cNvSpPr>
            <a:spLocks noGrp="1" noChangeArrowheads="1"/>
          </p:cNvSpPr>
          <p:nvPr>
            <p:ph type="sldNum" sz="quarter" idx="12"/>
          </p:nvPr>
        </p:nvSpPr>
        <p:spPr/>
        <p:txBody>
          <a:bodyPr/>
          <a:lstStyle>
            <a:lvl1pPr>
              <a:defRPr/>
            </a:lvl1pPr>
          </a:lstStyle>
          <a:p>
            <a:pPr>
              <a:defRPr/>
            </a:pPr>
            <a:r>
              <a:rPr lang="en-GB">
                <a:latin typeface="Arial"/>
              </a:rPr>
              <a:t>DK-2005-</a:t>
            </a:r>
            <a:fld id="{A73A15CB-BAD2-DD48-9C94-74AF6AC05DC9}"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78558094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5" name="Rectangle 5"/>
          <p:cNvSpPr>
            <a:spLocks noGrp="1" noChangeArrowheads="1"/>
          </p:cNvSpPr>
          <p:nvPr>
            <p:ph type="sldNum" sz="quarter" idx="12"/>
          </p:nvPr>
        </p:nvSpPr>
        <p:spPr/>
        <p:txBody>
          <a:bodyPr/>
          <a:lstStyle>
            <a:lvl1pPr>
              <a:defRPr/>
            </a:lvl1pPr>
          </a:lstStyle>
          <a:p>
            <a:pPr>
              <a:defRPr/>
            </a:pPr>
            <a:r>
              <a:rPr lang="en-GB">
                <a:latin typeface="Arial"/>
              </a:rPr>
              <a:t>DK-2005-</a:t>
            </a:r>
            <a:fld id="{25F0972C-C354-0D4C-86F4-12BD7019DD0F}"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27681821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4" name="Rectangle 5"/>
          <p:cNvSpPr>
            <a:spLocks noGrp="1" noChangeArrowheads="1"/>
          </p:cNvSpPr>
          <p:nvPr>
            <p:ph type="sldNum" sz="quarter" idx="12"/>
          </p:nvPr>
        </p:nvSpPr>
        <p:spPr/>
        <p:txBody>
          <a:bodyPr/>
          <a:lstStyle>
            <a:lvl1pPr>
              <a:defRPr/>
            </a:lvl1pPr>
          </a:lstStyle>
          <a:p>
            <a:pPr>
              <a:defRPr/>
            </a:pPr>
            <a:r>
              <a:rPr lang="en-GB">
                <a:latin typeface="Arial"/>
              </a:rPr>
              <a:t>DK-2005-</a:t>
            </a:r>
            <a:fld id="{F5E1CC65-2218-D74A-9BCD-BDD9E18DDAA8}"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70274333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46128FF4-179A-F44D-A931-2A133E10A171}"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22157951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0E64C6DD-0E14-E741-8798-CB5E873B6A8D}"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46313055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0A187A15-1C8D-A945-8A5E-E91F0267D977}"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78539430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85C58266-8C01-0946-826C-50B815C8F2F6}"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45953558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5" name="Rectangle 5"/>
          <p:cNvSpPr>
            <a:spLocks noGrp="1" noChangeArrowheads="1"/>
          </p:cNvSpPr>
          <p:nvPr>
            <p:ph type="sldNum" sz="quarter" idx="12"/>
          </p:nvPr>
        </p:nvSpPr>
        <p:spPr/>
        <p:txBody>
          <a:bodyPr/>
          <a:lstStyle>
            <a:lvl1pPr>
              <a:defRPr/>
            </a:lvl1pPr>
          </a:lstStyle>
          <a:p>
            <a:pPr>
              <a:defRPr/>
            </a:pPr>
            <a:r>
              <a:rPr lang="en-GB">
                <a:latin typeface="Arial"/>
              </a:rPr>
              <a:t>DK-2005-</a:t>
            </a:r>
            <a:fld id="{89831496-E93A-A048-A6DC-779456F38BF9}"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91431015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chart" preserve="1">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2187"/>
          </a:xfrm>
        </p:spPr>
        <p:txBody>
          <a:bodyPr/>
          <a:lstStyle/>
          <a:p>
            <a:r>
              <a:rPr lang="da-DK" smtClean="0"/>
              <a:t>Klik for at redigere titeltypografi i masteren</a:t>
            </a:r>
            <a:endParaRPr lang="da-DK"/>
          </a:p>
        </p:txBody>
      </p:sp>
      <p:sp>
        <p:nvSpPr>
          <p:cNvPr id="3" name="Pladsholder til diagram 2"/>
          <p:cNvSpPr>
            <a:spLocks noGrp="1"/>
          </p:cNvSpPr>
          <p:nvPr>
            <p:ph type="chart" idx="1"/>
          </p:nvPr>
        </p:nvSpPr>
        <p:spPr>
          <a:xfrm>
            <a:off x="457200" y="1600200"/>
            <a:ext cx="8229600" cy="4525963"/>
          </a:xfrm>
          <a:prstGeom prst="rect">
            <a:avLst/>
          </a:prstGeom>
        </p:spPr>
        <p:txBody>
          <a:bodyPr/>
          <a:lstStyle/>
          <a:p>
            <a:pPr lvl="0"/>
            <a:endParaRPr lang="da-DK" noProof="0" smtClean="0"/>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cs typeface="Arial"/>
            </a:endParaRPr>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cs typeface="Arial"/>
            </a:endParaRPr>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88830E3D-D16A-FF4F-8FFC-C2C2336143A0}"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97523508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a:defRPr/>
            </a:lvl1pPr>
          </a:lstStyle>
          <a:p>
            <a:pPr>
              <a:defRPr/>
            </a:pPr>
            <a:endParaRPr lang="en-GB"/>
          </a:p>
        </p:txBody>
      </p:sp>
      <p:sp>
        <p:nvSpPr>
          <p:cNvPr id="4" name="Rectangle 4"/>
          <p:cNvSpPr>
            <a:spLocks noGrp="1" noChangeArrowheads="1"/>
          </p:cNvSpPr>
          <p:nvPr>
            <p:ph type="ftr" sz="quarter" idx="11"/>
          </p:nvPr>
        </p:nvSpPr>
        <p:spPr/>
        <p:txBody>
          <a:bodyPr/>
          <a:lstStyle>
            <a:lvl1pPr>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smtClean="0"/>
            </a:lvl1pPr>
          </a:lstStyle>
          <a:p>
            <a:pPr>
              <a:defRPr/>
            </a:pPr>
            <a:r>
              <a:rPr lang="en-GB">
                <a:latin typeface="Arial"/>
              </a:rPr>
              <a:t>DK-2005-</a:t>
            </a:r>
            <a:fld id="{C1F4FB4C-CE51-664D-A9B3-5D12C45C8E38}"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657120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t>DK-2005-</a:t>
            </a:r>
            <a:fld id="{D3453E67-3A69-2B4D-B5FB-86033C0110E4}" type="slidenum">
              <a:rPr lang="en-GB"/>
              <a:pPr>
                <a:defRPr/>
              </a:pPr>
              <a:t>‹nr.›</a:t>
            </a:fld>
            <a:endParaRPr lang="en-GB"/>
          </a:p>
        </p:txBody>
      </p:sp>
    </p:spTree>
    <p:extLst>
      <p:ext uri="{BB962C8B-B14F-4D97-AF65-F5344CB8AC3E}">
        <p14:creationId xmlns:p14="http://schemas.microsoft.com/office/powerpoint/2010/main" val="1210656087"/>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36BCB555-D229-B046-B7A4-034486E5538C}"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53814944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9D7365D6-D57A-004B-B2A7-36DC9C254E9E}"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4969576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1607CEAD-8AD5-C443-8BCD-78C7292F418A}"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64153107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a:ln/>
        </p:spPr>
        <p:txBody>
          <a:bodyPr/>
          <a:lstStyle>
            <a:lvl1pPr>
              <a:defRPr/>
            </a:lvl1pPr>
          </a:lstStyle>
          <a:p>
            <a:pPr>
              <a:defRPr/>
            </a:pPr>
            <a:endParaRPr lang="en-GB"/>
          </a:p>
        </p:txBody>
      </p:sp>
      <p:sp>
        <p:nvSpPr>
          <p:cNvPr id="8" name="Rectangle 4"/>
          <p:cNvSpPr>
            <a:spLocks noGrp="1" noChangeArrowheads="1"/>
          </p:cNvSpPr>
          <p:nvPr>
            <p:ph type="ftr" sz="quarter" idx="11"/>
          </p:nvPr>
        </p:nvSpPr>
        <p:spPr>
          <a:ln/>
        </p:spPr>
        <p:txBody>
          <a:bodyPr/>
          <a:lstStyle>
            <a:lvl1pPr>
              <a:defRPr/>
            </a:lvl1pPr>
          </a:lstStyle>
          <a:p>
            <a:pPr>
              <a:defRPr/>
            </a:pPr>
            <a:endParaRPr lang="en-GB"/>
          </a:p>
        </p:txBody>
      </p:sp>
      <p:sp>
        <p:nvSpPr>
          <p:cNvPr id="9"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E9D9A643-5F26-E64C-BBEA-0D538DB81E82}"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681905867"/>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a:ln/>
        </p:spPr>
        <p:txBody>
          <a:bodyPr/>
          <a:lstStyle>
            <a:lvl1pPr>
              <a:defRPr/>
            </a:lvl1pPr>
          </a:lstStyle>
          <a:p>
            <a:pPr>
              <a:defRPr/>
            </a:pPr>
            <a:endParaRPr lang="en-GB"/>
          </a:p>
        </p:txBody>
      </p:sp>
      <p:sp>
        <p:nvSpPr>
          <p:cNvPr id="4" name="Rectangle 4"/>
          <p:cNvSpPr>
            <a:spLocks noGrp="1" noChangeArrowheads="1"/>
          </p:cNvSpPr>
          <p:nvPr>
            <p:ph type="ftr" sz="quarter" idx="11"/>
          </p:nvPr>
        </p:nvSpPr>
        <p:spPr>
          <a:ln/>
        </p:spPr>
        <p:txBody>
          <a:bodyPr/>
          <a:lstStyle>
            <a:lvl1pPr>
              <a:defRPr/>
            </a:lvl1pPr>
          </a:lstStyle>
          <a:p>
            <a:pPr>
              <a:defRPr/>
            </a:pPr>
            <a:endParaRPr lang="en-GB"/>
          </a:p>
        </p:txBody>
      </p:sp>
      <p:sp>
        <p:nvSpPr>
          <p:cNvPr id="5"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98493908-9E27-BF4B-8D65-9D59B8D91FAD}"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93294370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a:p>
        </p:txBody>
      </p:sp>
      <p:sp>
        <p:nvSpPr>
          <p:cNvPr id="3" name="Rectangle 4"/>
          <p:cNvSpPr>
            <a:spLocks noGrp="1" noChangeArrowheads="1"/>
          </p:cNvSpPr>
          <p:nvPr>
            <p:ph type="ftr" sz="quarter" idx="11"/>
          </p:nvPr>
        </p:nvSpPr>
        <p:spPr>
          <a:ln/>
        </p:spPr>
        <p:txBody>
          <a:bodyPr/>
          <a:lstStyle>
            <a:lvl1pPr>
              <a:defRPr/>
            </a:lvl1pPr>
          </a:lstStyle>
          <a:p>
            <a:pPr>
              <a:defRPr/>
            </a:pPr>
            <a:endParaRPr lang="en-GB"/>
          </a:p>
        </p:txBody>
      </p:sp>
      <p:sp>
        <p:nvSpPr>
          <p:cNvPr id="4"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F47E515A-D99F-9748-853E-5EB83512D8E0}"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401787025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55CF15DD-7B3E-2946-9A36-598AA21C299B}"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75591476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C1278437-BE17-904F-B3CA-941D42CED340}"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91628153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B4A62D04-D33D-DF4E-A435-1302304D82AA}"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65423884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3CA1BFCC-4CE5-2F4A-8034-02DAC66FA8A2}"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601806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781A9E5C-59BF-E540-8F96-3405AFDBCA8E}" type="slidenum">
              <a:rPr lang="en-GB"/>
              <a:pPr>
                <a:defRPr/>
              </a:pPr>
              <a:t>‹nr.›</a:t>
            </a:fld>
            <a:endParaRPr lang="en-GB"/>
          </a:p>
        </p:txBody>
      </p:sp>
    </p:spTree>
    <p:extLst>
      <p:ext uri="{BB962C8B-B14F-4D97-AF65-F5344CB8AC3E}">
        <p14:creationId xmlns:p14="http://schemas.microsoft.com/office/powerpoint/2010/main" val="208644946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6" name="Rectangle 6"/>
          <p:cNvSpPr>
            <a:spLocks noGrp="1" noChangeArrowheads="1"/>
          </p:cNvSpPr>
          <p:nvPr>
            <p:ph type="sldNum" sz="quarter" idx="12"/>
          </p:nvPr>
        </p:nvSpPr>
        <p:spPr/>
        <p:txBody>
          <a:bodyPr/>
          <a:lstStyle>
            <a:lvl1pPr>
              <a:defRPr smtClean="0"/>
            </a:lvl1pPr>
          </a:lstStyle>
          <a:p>
            <a:pPr>
              <a:defRPr/>
            </a:pPr>
            <a:fld id="{6CAEB3E5-0612-A540-8483-E373293CB388}"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265584355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xAndTwoObj">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457200" y="1600200"/>
            <a:ext cx="4038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5988"/>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648200" y="3938588"/>
            <a:ext cx="4038600" cy="218757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p:txBody>
          <a:bodyPr/>
          <a:lstStyle>
            <a:lvl1pPr fontAlgn="auto">
              <a:spcBef>
                <a:spcPts val="0"/>
              </a:spcBef>
              <a:spcAft>
                <a:spcPts val="0"/>
              </a:spcAft>
              <a:defRPr>
                <a:solidFill>
                  <a:schemeClr val="tx1"/>
                </a:solidFill>
                <a:cs typeface="Arial" charset="0"/>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p:txBody>
          <a:bodyPr/>
          <a:lstStyle>
            <a:lvl1pPr fontAlgn="auto">
              <a:spcBef>
                <a:spcPts val="0"/>
              </a:spcBef>
              <a:spcAft>
                <a:spcPts val="0"/>
              </a:spcAft>
              <a:defRPr>
                <a:solidFill>
                  <a:schemeClr val="tx1"/>
                </a:solidFill>
                <a:cs typeface="Arial" charset="0"/>
              </a:defRPr>
            </a:lvl1pPr>
          </a:lstStyle>
          <a:p>
            <a:pPr>
              <a:defRPr/>
            </a:pPr>
            <a:endParaRPr lang="da-DK">
              <a:solidFill>
                <a:srgbClr val="000000"/>
              </a:solidFill>
            </a:endParaRPr>
          </a:p>
        </p:txBody>
      </p:sp>
      <p:sp>
        <p:nvSpPr>
          <p:cNvPr id="8" name="Rectangle 6"/>
          <p:cNvSpPr>
            <a:spLocks noGrp="1" noChangeArrowheads="1"/>
          </p:cNvSpPr>
          <p:nvPr>
            <p:ph type="sldNum" sz="quarter" idx="12"/>
          </p:nvPr>
        </p:nvSpPr>
        <p:spPr/>
        <p:txBody>
          <a:bodyPr/>
          <a:lstStyle>
            <a:lvl1pPr>
              <a:defRPr smtClean="0">
                <a:solidFill>
                  <a:schemeClr val="tx1"/>
                </a:solidFill>
              </a:defRPr>
            </a:lvl1pPr>
          </a:lstStyle>
          <a:p>
            <a:pPr>
              <a:defRPr/>
            </a:pPr>
            <a:fld id="{AFFE8254-F1F4-F440-B3B7-F62FBB26B4CB}" type="slidenum">
              <a:rPr lang="da-DK">
                <a:solidFill>
                  <a:srgbClr val="000000"/>
                </a:solidFill>
                <a:latin typeface="Arial"/>
              </a:rPr>
              <a:pPr>
                <a:defRPr/>
              </a:pPr>
              <a:t>‹nr.›</a:t>
            </a:fld>
            <a:endParaRPr lang="da-DK">
              <a:solidFill>
                <a:srgbClr val="000000"/>
              </a:solidFill>
              <a:latin typeface="Arial"/>
            </a:endParaRPr>
          </a:p>
        </p:txBody>
      </p:sp>
    </p:spTree>
    <p:extLst>
      <p:ext uri="{BB962C8B-B14F-4D97-AF65-F5344CB8AC3E}">
        <p14:creationId xmlns:p14="http://schemas.microsoft.com/office/powerpoint/2010/main" val="223485005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a:defRPr/>
            </a:lvl1pPr>
          </a:lstStyle>
          <a:p>
            <a:pPr>
              <a:defRPr/>
            </a:pPr>
            <a:endParaRPr lang="en-GB"/>
          </a:p>
        </p:txBody>
      </p:sp>
      <p:sp>
        <p:nvSpPr>
          <p:cNvPr id="4" name="Rectangle 4"/>
          <p:cNvSpPr>
            <a:spLocks noGrp="1" noChangeArrowheads="1"/>
          </p:cNvSpPr>
          <p:nvPr>
            <p:ph type="ftr" sz="quarter" idx="11"/>
          </p:nvPr>
        </p:nvSpPr>
        <p:spPr/>
        <p:txBody>
          <a:bodyPr/>
          <a:lstStyle>
            <a:lvl1pPr>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latin typeface="Arial"/>
              </a:rPr>
              <a:t>DK-2005-</a:t>
            </a:r>
            <a:fld id="{9391813C-3D95-1541-9829-9FB648DD52C1}"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96526679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latin typeface="Arial"/>
              </a:rPr>
              <a:t>DK-2006-</a:t>
            </a:r>
            <a:fld id="{851BA6BE-293F-024E-9E3C-A4D608F1C1C3}"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8427533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latin typeface="Arial"/>
              </a:rPr>
              <a:t>DK-2006-</a:t>
            </a:r>
            <a:fld id="{3019D7CF-E6F9-0241-B2C2-0688246644D1}"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06640589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latin typeface="Arial"/>
              </a:rPr>
              <a:t>DK-2006-</a:t>
            </a:r>
            <a:fld id="{90C857DF-F407-7546-9B19-301D587FCFE1}"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58792481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a:ln/>
        </p:spPr>
        <p:txBody>
          <a:bodyPr/>
          <a:lstStyle>
            <a:lvl1pPr>
              <a:defRPr/>
            </a:lvl1pPr>
          </a:lstStyle>
          <a:p>
            <a:pPr>
              <a:defRPr/>
            </a:pPr>
            <a:endParaRPr lang="en-GB"/>
          </a:p>
        </p:txBody>
      </p:sp>
      <p:sp>
        <p:nvSpPr>
          <p:cNvPr id="8" name="Rectangle 4"/>
          <p:cNvSpPr>
            <a:spLocks noGrp="1" noChangeArrowheads="1"/>
          </p:cNvSpPr>
          <p:nvPr>
            <p:ph type="ftr" sz="quarter" idx="11"/>
          </p:nvPr>
        </p:nvSpPr>
        <p:spPr>
          <a:ln/>
        </p:spPr>
        <p:txBody>
          <a:bodyPr/>
          <a:lstStyle>
            <a:lvl1pPr>
              <a:defRPr/>
            </a:lvl1pPr>
          </a:lstStyle>
          <a:p>
            <a:pPr>
              <a:defRPr/>
            </a:pPr>
            <a:endParaRPr lang="en-GB"/>
          </a:p>
        </p:txBody>
      </p:sp>
      <p:sp>
        <p:nvSpPr>
          <p:cNvPr id="9" name="Rectangle 5"/>
          <p:cNvSpPr>
            <a:spLocks noGrp="1" noChangeArrowheads="1"/>
          </p:cNvSpPr>
          <p:nvPr>
            <p:ph type="sldNum" sz="quarter" idx="12"/>
          </p:nvPr>
        </p:nvSpPr>
        <p:spPr>
          <a:ln/>
        </p:spPr>
        <p:txBody>
          <a:bodyPr/>
          <a:lstStyle>
            <a:lvl1pPr>
              <a:defRPr/>
            </a:lvl1pPr>
          </a:lstStyle>
          <a:p>
            <a:pPr>
              <a:defRPr/>
            </a:pPr>
            <a:r>
              <a:rPr lang="en-GB">
                <a:latin typeface="Arial"/>
              </a:rPr>
              <a:t>DK-2006-</a:t>
            </a:r>
            <a:fld id="{2BD17719-BEA0-204B-B6D0-528A2FF862D8}"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74308217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a:ln/>
        </p:spPr>
        <p:txBody>
          <a:bodyPr/>
          <a:lstStyle>
            <a:lvl1pPr>
              <a:defRPr/>
            </a:lvl1pPr>
          </a:lstStyle>
          <a:p>
            <a:pPr>
              <a:defRPr/>
            </a:pPr>
            <a:endParaRPr lang="en-GB"/>
          </a:p>
        </p:txBody>
      </p:sp>
      <p:sp>
        <p:nvSpPr>
          <p:cNvPr id="4" name="Rectangle 4"/>
          <p:cNvSpPr>
            <a:spLocks noGrp="1" noChangeArrowheads="1"/>
          </p:cNvSpPr>
          <p:nvPr>
            <p:ph type="ftr" sz="quarter" idx="11"/>
          </p:nvPr>
        </p:nvSpPr>
        <p:spPr>
          <a:ln/>
        </p:spPr>
        <p:txBody>
          <a:bodyPr/>
          <a:lstStyle>
            <a:lvl1pPr>
              <a:defRPr/>
            </a:lvl1pPr>
          </a:lstStyle>
          <a:p>
            <a:pPr>
              <a:defRPr/>
            </a:pPr>
            <a:endParaRPr lang="en-GB"/>
          </a:p>
        </p:txBody>
      </p:sp>
      <p:sp>
        <p:nvSpPr>
          <p:cNvPr id="5" name="Rectangle 5"/>
          <p:cNvSpPr>
            <a:spLocks noGrp="1" noChangeArrowheads="1"/>
          </p:cNvSpPr>
          <p:nvPr>
            <p:ph type="sldNum" sz="quarter" idx="12"/>
          </p:nvPr>
        </p:nvSpPr>
        <p:spPr>
          <a:ln/>
        </p:spPr>
        <p:txBody>
          <a:bodyPr/>
          <a:lstStyle>
            <a:lvl1pPr>
              <a:defRPr/>
            </a:lvl1pPr>
          </a:lstStyle>
          <a:p>
            <a:pPr>
              <a:defRPr/>
            </a:pPr>
            <a:r>
              <a:rPr lang="en-GB">
                <a:latin typeface="Arial"/>
              </a:rPr>
              <a:t>DK-2006-</a:t>
            </a:r>
            <a:fld id="{90848A4F-3DF9-E940-BF8D-33AD8E310F59}"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20032179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a:p>
        </p:txBody>
      </p:sp>
      <p:sp>
        <p:nvSpPr>
          <p:cNvPr id="3" name="Rectangle 4"/>
          <p:cNvSpPr>
            <a:spLocks noGrp="1" noChangeArrowheads="1"/>
          </p:cNvSpPr>
          <p:nvPr>
            <p:ph type="ftr" sz="quarter" idx="11"/>
          </p:nvPr>
        </p:nvSpPr>
        <p:spPr>
          <a:ln/>
        </p:spPr>
        <p:txBody>
          <a:bodyPr/>
          <a:lstStyle>
            <a:lvl1pPr>
              <a:defRPr/>
            </a:lvl1pPr>
          </a:lstStyle>
          <a:p>
            <a:pPr>
              <a:defRPr/>
            </a:pPr>
            <a:endParaRPr lang="en-GB"/>
          </a:p>
        </p:txBody>
      </p:sp>
      <p:sp>
        <p:nvSpPr>
          <p:cNvPr id="4" name="Rectangle 5"/>
          <p:cNvSpPr>
            <a:spLocks noGrp="1" noChangeArrowheads="1"/>
          </p:cNvSpPr>
          <p:nvPr>
            <p:ph type="sldNum" sz="quarter" idx="12"/>
          </p:nvPr>
        </p:nvSpPr>
        <p:spPr>
          <a:ln/>
        </p:spPr>
        <p:txBody>
          <a:bodyPr/>
          <a:lstStyle>
            <a:lvl1pPr>
              <a:defRPr/>
            </a:lvl1pPr>
          </a:lstStyle>
          <a:p>
            <a:pPr>
              <a:defRPr/>
            </a:pPr>
            <a:r>
              <a:rPr lang="en-GB">
                <a:latin typeface="Arial"/>
              </a:rPr>
              <a:t>DK-2006-</a:t>
            </a:r>
            <a:fld id="{0200EB67-C53D-D147-8CC5-727278B4F993}"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78551239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latin typeface="Arial"/>
              </a:rPr>
              <a:t>DK-2006-</a:t>
            </a:r>
            <a:fld id="{79C55733-B5CB-524C-8B2A-6315A4C6D181}"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406383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CE72577A-1B07-DD4C-8E23-E106B55ADA0E}" type="slidenum">
              <a:rPr lang="en-GB"/>
              <a:pPr>
                <a:defRPr/>
              </a:pPr>
              <a:t>‹nr.›</a:t>
            </a:fld>
            <a:endParaRPr lang="en-GB"/>
          </a:p>
        </p:txBody>
      </p:sp>
    </p:spTree>
    <p:extLst>
      <p:ext uri="{BB962C8B-B14F-4D97-AF65-F5344CB8AC3E}">
        <p14:creationId xmlns:p14="http://schemas.microsoft.com/office/powerpoint/2010/main" val="423020071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latin typeface="Arial"/>
              </a:rPr>
              <a:t>DK-2006-</a:t>
            </a:r>
            <a:fld id="{18DE33D3-35BB-234B-BB3E-65DC698FAA74}"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864252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latin typeface="Arial"/>
              </a:rPr>
              <a:t>DK-2006-</a:t>
            </a:r>
            <a:fld id="{E5997E5C-8515-4D44-B0B2-221808DC52E5}"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31424140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latin typeface="Arial"/>
              </a:rPr>
              <a:t>DK-2006-</a:t>
            </a:r>
            <a:fld id="{D4B36BE8-4246-134C-BE0F-2763BEFC3795}"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65507651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t>DK-2005-</a:t>
            </a:r>
            <a:fld id="{29CB7673-6BC9-B943-B710-1E0700559D61}" type="slidenum">
              <a:rPr lang="en-GB"/>
              <a:pPr>
                <a:defRPr/>
              </a:pPr>
              <a:t>‹nr.›</a:t>
            </a:fld>
            <a:endParaRPr lang="en-GB"/>
          </a:p>
        </p:txBody>
      </p:sp>
    </p:spTree>
    <p:extLst>
      <p:ext uri="{BB962C8B-B14F-4D97-AF65-F5344CB8AC3E}">
        <p14:creationId xmlns:p14="http://schemas.microsoft.com/office/powerpoint/2010/main" val="712403009"/>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9E674607-E1BA-7342-9585-2C0B4D49E8FF}" type="slidenum">
              <a:rPr lang="en-GB"/>
              <a:pPr>
                <a:defRPr/>
              </a:pPr>
              <a:t>‹nr.›</a:t>
            </a:fld>
            <a:endParaRPr lang="en-GB"/>
          </a:p>
        </p:txBody>
      </p:sp>
    </p:spTree>
    <p:extLst>
      <p:ext uri="{BB962C8B-B14F-4D97-AF65-F5344CB8AC3E}">
        <p14:creationId xmlns:p14="http://schemas.microsoft.com/office/powerpoint/2010/main" val="285948538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F5D7DAA0-673E-1547-9984-E8E637FE4A75}" type="slidenum">
              <a:rPr lang="en-GB"/>
              <a:pPr>
                <a:defRPr/>
              </a:pPr>
              <a:t>‹nr.›</a:t>
            </a:fld>
            <a:endParaRPr lang="en-GB"/>
          </a:p>
        </p:txBody>
      </p:sp>
    </p:spTree>
    <p:extLst>
      <p:ext uri="{BB962C8B-B14F-4D97-AF65-F5344CB8AC3E}">
        <p14:creationId xmlns:p14="http://schemas.microsoft.com/office/powerpoint/2010/main" val="1167918055"/>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092E1BA1-1ACB-C345-BE56-19D94FC2775C}" type="slidenum">
              <a:rPr lang="en-GB"/>
              <a:pPr>
                <a:defRPr/>
              </a:pPr>
              <a:t>‹nr.›</a:t>
            </a:fld>
            <a:endParaRPr lang="en-GB"/>
          </a:p>
        </p:txBody>
      </p:sp>
    </p:spTree>
    <p:extLst>
      <p:ext uri="{BB962C8B-B14F-4D97-AF65-F5344CB8AC3E}">
        <p14:creationId xmlns:p14="http://schemas.microsoft.com/office/powerpoint/2010/main" val="184976041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5"/>
          <p:cNvSpPr>
            <a:spLocks noGrp="1" noChangeArrowheads="1"/>
          </p:cNvSpPr>
          <p:nvPr>
            <p:ph type="sldNum" sz="quarter" idx="12"/>
          </p:nvPr>
        </p:nvSpPr>
        <p:spPr/>
        <p:txBody>
          <a:bodyPr/>
          <a:lstStyle>
            <a:lvl1pPr>
              <a:defRPr/>
            </a:lvl1pPr>
          </a:lstStyle>
          <a:p>
            <a:pPr>
              <a:defRPr/>
            </a:pPr>
            <a:r>
              <a:rPr lang="en-GB"/>
              <a:t>DK-2005-</a:t>
            </a:r>
            <a:fld id="{8D3A9EE8-F19D-4D4B-AB1C-CC378DD4B7F4}" type="slidenum">
              <a:rPr lang="en-GB"/>
              <a:pPr>
                <a:defRPr/>
              </a:pPr>
              <a:t>‹nr.›</a:t>
            </a:fld>
            <a:endParaRPr lang="en-GB"/>
          </a:p>
        </p:txBody>
      </p:sp>
    </p:spTree>
    <p:extLst>
      <p:ext uri="{BB962C8B-B14F-4D97-AF65-F5344CB8AC3E}">
        <p14:creationId xmlns:p14="http://schemas.microsoft.com/office/powerpoint/2010/main" val="178605779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a:defRPr/>
            </a:lvl1pPr>
          </a:lstStyle>
          <a:p>
            <a:pPr>
              <a:defRPr/>
            </a:pPr>
            <a:r>
              <a:rPr lang="en-GB"/>
              <a:t>DK-2005-</a:t>
            </a:r>
            <a:fld id="{97995ECE-12BF-6744-AA55-19CFB3BD9727}" type="slidenum">
              <a:rPr lang="en-GB"/>
              <a:pPr>
                <a:defRPr/>
              </a:pPr>
              <a:t>‹nr.›</a:t>
            </a:fld>
            <a:endParaRPr lang="en-GB"/>
          </a:p>
        </p:txBody>
      </p:sp>
    </p:spTree>
    <p:extLst>
      <p:ext uri="{BB962C8B-B14F-4D97-AF65-F5344CB8AC3E}">
        <p14:creationId xmlns:p14="http://schemas.microsoft.com/office/powerpoint/2010/main" val="75932211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sldNum" sz="quarter" idx="12"/>
          </p:nvPr>
        </p:nvSpPr>
        <p:spPr/>
        <p:txBody>
          <a:bodyPr/>
          <a:lstStyle>
            <a:lvl1pPr>
              <a:defRPr/>
            </a:lvl1pPr>
          </a:lstStyle>
          <a:p>
            <a:pPr>
              <a:defRPr/>
            </a:pPr>
            <a:r>
              <a:rPr lang="en-GB"/>
              <a:t>DK-2005-</a:t>
            </a:r>
            <a:fld id="{D2021971-1C2F-2748-972D-B09FABF260E0}" type="slidenum">
              <a:rPr lang="en-GB"/>
              <a:pPr>
                <a:defRPr/>
              </a:pPr>
              <a:t>‹nr.›</a:t>
            </a:fld>
            <a:endParaRPr lang="en-GB"/>
          </a:p>
        </p:txBody>
      </p:sp>
    </p:spTree>
    <p:extLst>
      <p:ext uri="{BB962C8B-B14F-4D97-AF65-F5344CB8AC3E}">
        <p14:creationId xmlns:p14="http://schemas.microsoft.com/office/powerpoint/2010/main" val="30240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EED4BD21-DEAC-394D-9383-043AD0EFC63C}" type="datetimeFigureOut">
              <a:rPr lang="da-DK" smtClean="0"/>
              <a:t>03-02-2019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3968136-0A66-634C-9333-C2521A46B937}" type="slidenum">
              <a:rPr lang="da-DK" smtClean="0"/>
              <a:t>‹nr.›</a:t>
            </a:fld>
            <a:endParaRPr lang="da-DK"/>
          </a:p>
        </p:txBody>
      </p:sp>
    </p:spTree>
    <p:extLst>
      <p:ext uri="{BB962C8B-B14F-4D97-AF65-F5344CB8AC3E}">
        <p14:creationId xmlns:p14="http://schemas.microsoft.com/office/powerpoint/2010/main" val="17855604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7EA014DD-8297-D343-9AF3-D7BCBAAE64FF}" type="slidenum">
              <a:rPr lang="en-GB"/>
              <a:pPr>
                <a:defRPr/>
              </a:pPr>
              <a:t>‹nr.›</a:t>
            </a:fld>
            <a:endParaRPr lang="en-GB"/>
          </a:p>
        </p:txBody>
      </p:sp>
    </p:spTree>
    <p:extLst>
      <p:ext uri="{BB962C8B-B14F-4D97-AF65-F5344CB8AC3E}">
        <p14:creationId xmlns:p14="http://schemas.microsoft.com/office/powerpoint/2010/main" val="339837708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7AC7118A-DC30-2445-8365-C17239445046}" type="slidenum">
              <a:rPr lang="en-GB"/>
              <a:pPr>
                <a:defRPr/>
              </a:pPr>
              <a:t>‹nr.›</a:t>
            </a:fld>
            <a:endParaRPr lang="en-GB"/>
          </a:p>
        </p:txBody>
      </p:sp>
    </p:spTree>
    <p:extLst>
      <p:ext uri="{BB962C8B-B14F-4D97-AF65-F5344CB8AC3E}">
        <p14:creationId xmlns:p14="http://schemas.microsoft.com/office/powerpoint/2010/main" val="105897699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12BABE24-AD09-044B-B55C-4DD5885B59CC}" type="slidenum">
              <a:rPr lang="en-GB"/>
              <a:pPr>
                <a:defRPr/>
              </a:pPr>
              <a:t>‹nr.›</a:t>
            </a:fld>
            <a:endParaRPr lang="en-GB"/>
          </a:p>
        </p:txBody>
      </p:sp>
    </p:spTree>
    <p:extLst>
      <p:ext uri="{BB962C8B-B14F-4D97-AF65-F5344CB8AC3E}">
        <p14:creationId xmlns:p14="http://schemas.microsoft.com/office/powerpoint/2010/main" val="14228793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6236A730-EAB2-CD4A-BA7A-67C654571024}" type="slidenum">
              <a:rPr lang="en-GB"/>
              <a:pPr>
                <a:defRPr/>
              </a:pPr>
              <a:t>‹nr.›</a:t>
            </a:fld>
            <a:endParaRPr lang="en-GB"/>
          </a:p>
        </p:txBody>
      </p:sp>
    </p:spTree>
    <p:extLst>
      <p:ext uri="{BB962C8B-B14F-4D97-AF65-F5344CB8AC3E}">
        <p14:creationId xmlns:p14="http://schemas.microsoft.com/office/powerpoint/2010/main" val="3999381214"/>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CE2EF31A-633C-F44F-BF7D-3C86D55AAECF}" type="slidenum">
              <a:rPr lang="en-GB"/>
              <a:pPr>
                <a:defRPr/>
              </a:pPr>
              <a:t>‹nr.›</a:t>
            </a:fld>
            <a:endParaRPr lang="en-GB"/>
          </a:p>
        </p:txBody>
      </p:sp>
    </p:spTree>
    <p:extLst>
      <p:ext uri="{BB962C8B-B14F-4D97-AF65-F5344CB8AC3E}">
        <p14:creationId xmlns:p14="http://schemas.microsoft.com/office/powerpoint/2010/main" val="390758098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Pladsholder til dato 2"/>
          <p:cNvSpPr>
            <a:spLocks noGrp="1"/>
          </p:cNvSpPr>
          <p:nvPr>
            <p:ph type="dt" sz="half" idx="10"/>
          </p:nvPr>
        </p:nvSpPr>
        <p:spPr/>
        <p:txBody>
          <a:bodyPr/>
          <a:lstStyle>
            <a:lvl1pPr fontAlgn="auto">
              <a:spcBef>
                <a:spcPts val="0"/>
              </a:spcBef>
              <a:spcAft>
                <a:spcPts val="0"/>
              </a:spcAft>
              <a:defRPr/>
            </a:lvl1pPr>
          </a:lstStyle>
          <a:p>
            <a:pPr>
              <a:defRPr/>
            </a:pPr>
            <a:endParaRPr lang="da-DK"/>
          </a:p>
        </p:txBody>
      </p:sp>
      <p:sp>
        <p:nvSpPr>
          <p:cNvPr id="4" name="Pladsholder til sidefod 3"/>
          <p:cNvSpPr>
            <a:spLocks noGrp="1"/>
          </p:cNvSpPr>
          <p:nvPr>
            <p:ph type="ftr" sz="quarter" idx="11"/>
          </p:nvPr>
        </p:nvSpPr>
        <p:spPr/>
        <p:txBody>
          <a:bodyPr/>
          <a:lstStyle>
            <a:lvl1pPr fontAlgn="auto">
              <a:spcBef>
                <a:spcPts val="0"/>
              </a:spcBef>
              <a:spcAft>
                <a:spcPts val="0"/>
              </a:spcAft>
              <a:defRPr/>
            </a:lvl1pPr>
          </a:lstStyle>
          <a:p>
            <a:pPr>
              <a:defRPr/>
            </a:pPr>
            <a:endParaRPr lang="da-DK"/>
          </a:p>
        </p:txBody>
      </p:sp>
      <p:sp>
        <p:nvSpPr>
          <p:cNvPr id="5" name="Pladsholder til diasnummer 4"/>
          <p:cNvSpPr>
            <a:spLocks noGrp="1"/>
          </p:cNvSpPr>
          <p:nvPr>
            <p:ph type="sldNum" sz="quarter" idx="12"/>
          </p:nvPr>
        </p:nvSpPr>
        <p:spPr>
          <a:xfrm>
            <a:off x="6553200" y="6245225"/>
            <a:ext cx="2133600" cy="476250"/>
          </a:xfrm>
        </p:spPr>
        <p:txBody>
          <a:bodyPr/>
          <a:lstStyle>
            <a:lvl1pPr>
              <a:defRPr/>
            </a:lvl1pPr>
          </a:lstStyle>
          <a:p>
            <a:pPr>
              <a:defRPr/>
            </a:pPr>
            <a:fld id="{177C9BED-3160-224A-B56B-5D5AD3D490AE}" type="slidenum">
              <a:rPr lang="da-DK"/>
              <a:pPr>
                <a:defRPr/>
              </a:pPr>
              <a:t>‹nr.›</a:t>
            </a:fld>
            <a:endParaRPr lang="da-DK"/>
          </a:p>
        </p:txBody>
      </p:sp>
    </p:spTree>
    <p:extLst>
      <p:ext uri="{BB962C8B-B14F-4D97-AF65-F5344CB8AC3E}">
        <p14:creationId xmlns:p14="http://schemas.microsoft.com/office/powerpoint/2010/main" val="345249464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6" name="Rectangle 6"/>
          <p:cNvSpPr>
            <a:spLocks noGrp="1" noChangeArrowheads="1"/>
          </p:cNvSpPr>
          <p:nvPr>
            <p:ph type="sldNum" sz="quarter" idx="12"/>
          </p:nvPr>
        </p:nvSpPr>
        <p:spPr/>
        <p:txBody>
          <a:bodyPr/>
          <a:lstStyle>
            <a:lvl1pPr>
              <a:defRPr/>
            </a:lvl1pPr>
          </a:lstStyle>
          <a:p>
            <a:pPr>
              <a:defRPr/>
            </a:pPr>
            <a:fld id="{D4618803-4D4D-A446-A676-9D770EE63B64}" type="slidenum">
              <a:rPr lang="da-DK"/>
              <a:pPr>
                <a:defRPr/>
              </a:pPr>
              <a:t>‹nr.›</a:t>
            </a:fld>
            <a:endParaRPr lang="da-DK"/>
          </a:p>
        </p:txBody>
      </p:sp>
    </p:spTree>
    <p:extLst>
      <p:ext uri="{BB962C8B-B14F-4D97-AF65-F5344CB8AC3E}">
        <p14:creationId xmlns:p14="http://schemas.microsoft.com/office/powerpoint/2010/main" val="1173996833"/>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xAndTwoObj">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457200" y="1600200"/>
            <a:ext cx="4038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5988"/>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648200" y="3938588"/>
            <a:ext cx="4038600" cy="218757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7"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8" name="Rectangle 6"/>
          <p:cNvSpPr>
            <a:spLocks noGrp="1" noChangeArrowheads="1"/>
          </p:cNvSpPr>
          <p:nvPr>
            <p:ph type="sldNum" sz="quarter" idx="12"/>
          </p:nvPr>
        </p:nvSpPr>
        <p:spPr/>
        <p:txBody>
          <a:bodyPr/>
          <a:lstStyle>
            <a:lvl1pPr>
              <a:defRPr/>
            </a:lvl1pPr>
          </a:lstStyle>
          <a:p>
            <a:pPr>
              <a:defRPr/>
            </a:pPr>
            <a:fld id="{4EB04054-6513-B34F-977A-6CC9A062F5A1}" type="slidenum">
              <a:rPr lang="da-DK"/>
              <a:pPr>
                <a:defRPr/>
              </a:pPr>
              <a:t>‹nr.›</a:t>
            </a:fld>
            <a:endParaRPr lang="da-DK"/>
          </a:p>
        </p:txBody>
      </p:sp>
    </p:spTree>
    <p:extLst>
      <p:ext uri="{BB962C8B-B14F-4D97-AF65-F5344CB8AC3E}">
        <p14:creationId xmlns:p14="http://schemas.microsoft.com/office/powerpoint/2010/main" val="390765102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a:defRPr/>
            </a:lvl1pPr>
          </a:lstStyle>
          <a:p>
            <a:pPr>
              <a:defRPr/>
            </a:pPr>
            <a:endParaRPr lang="en-GB"/>
          </a:p>
        </p:txBody>
      </p:sp>
      <p:sp>
        <p:nvSpPr>
          <p:cNvPr id="4" name="Rectangle 4"/>
          <p:cNvSpPr>
            <a:spLocks noGrp="1" noChangeArrowheads="1"/>
          </p:cNvSpPr>
          <p:nvPr>
            <p:ph type="ftr" sz="quarter" idx="11"/>
          </p:nvPr>
        </p:nvSpPr>
        <p:spPr/>
        <p:txBody>
          <a:bodyPr/>
          <a:lstStyle>
            <a:lvl1pPr>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t>DK-2005-</a:t>
            </a:r>
            <a:fld id="{DFDE5391-D19F-594F-8151-A8D85FA8489D}" type="slidenum">
              <a:rPr lang="en-GB"/>
              <a:pPr>
                <a:defRPr/>
              </a:pPr>
              <a:t>‹nr.›</a:t>
            </a:fld>
            <a:endParaRPr lang="en-GB"/>
          </a:p>
        </p:txBody>
      </p:sp>
    </p:spTree>
    <p:extLst>
      <p:ext uri="{BB962C8B-B14F-4D97-AF65-F5344CB8AC3E}">
        <p14:creationId xmlns:p14="http://schemas.microsoft.com/office/powerpoint/2010/main" val="45577794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50B36C1C-E783-4742-8703-2C9F20ADB058}" type="slidenum">
              <a:rPr lang="en-GB"/>
              <a:pPr>
                <a:defRPr/>
              </a:pPr>
              <a:t>‹nr.›</a:t>
            </a:fld>
            <a:endParaRPr lang="en-GB"/>
          </a:p>
        </p:txBody>
      </p:sp>
    </p:spTree>
    <p:extLst>
      <p:ext uri="{BB962C8B-B14F-4D97-AF65-F5344CB8AC3E}">
        <p14:creationId xmlns:p14="http://schemas.microsoft.com/office/powerpoint/2010/main" val="10326268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235A06AA-712C-4D49-80F7-BAAF0644C659}" type="slidenum">
              <a:rPr lang="en-GB"/>
              <a:pPr>
                <a:defRPr/>
              </a:pPr>
              <a:t>‹nr.›</a:t>
            </a:fld>
            <a:endParaRPr lang="en-GB"/>
          </a:p>
        </p:txBody>
      </p:sp>
    </p:spTree>
    <p:extLst>
      <p:ext uri="{BB962C8B-B14F-4D97-AF65-F5344CB8AC3E}">
        <p14:creationId xmlns:p14="http://schemas.microsoft.com/office/powerpoint/2010/main" val="15632123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5"/>
          <p:cNvSpPr>
            <a:spLocks noGrp="1" noChangeArrowheads="1"/>
          </p:cNvSpPr>
          <p:nvPr>
            <p:ph type="sldNum" sz="quarter" idx="12"/>
          </p:nvPr>
        </p:nvSpPr>
        <p:spPr/>
        <p:txBody>
          <a:bodyPr/>
          <a:lstStyle>
            <a:lvl1pPr>
              <a:defRPr/>
            </a:lvl1pPr>
          </a:lstStyle>
          <a:p>
            <a:pPr>
              <a:defRPr/>
            </a:pPr>
            <a:r>
              <a:rPr lang="en-GB"/>
              <a:t>DK-2005-</a:t>
            </a:r>
            <a:fld id="{0A336678-710D-C741-A92A-D1DC6B9CE3CF}" type="slidenum">
              <a:rPr lang="en-GB"/>
              <a:pPr>
                <a:defRPr/>
              </a:pPr>
              <a:t>‹nr.›</a:t>
            </a:fld>
            <a:endParaRPr lang="en-GB"/>
          </a:p>
        </p:txBody>
      </p:sp>
    </p:spTree>
    <p:extLst>
      <p:ext uri="{BB962C8B-B14F-4D97-AF65-F5344CB8AC3E}">
        <p14:creationId xmlns:p14="http://schemas.microsoft.com/office/powerpoint/2010/main" val="10140007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A4487484-1465-5242-8832-6D7C5808E163}" type="slidenum">
              <a:rPr lang="en-GB"/>
              <a:pPr>
                <a:defRPr/>
              </a:pPr>
              <a:t>‹nr.›</a:t>
            </a:fld>
            <a:endParaRPr lang="en-GB"/>
          </a:p>
        </p:txBody>
      </p:sp>
    </p:spTree>
    <p:extLst>
      <p:ext uri="{BB962C8B-B14F-4D97-AF65-F5344CB8AC3E}">
        <p14:creationId xmlns:p14="http://schemas.microsoft.com/office/powerpoint/2010/main" val="1418518582"/>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a:ln/>
        </p:spPr>
        <p:txBody>
          <a:bodyPr/>
          <a:lstStyle>
            <a:lvl1pPr>
              <a:defRPr/>
            </a:lvl1pPr>
          </a:lstStyle>
          <a:p>
            <a:pPr>
              <a:defRPr/>
            </a:pPr>
            <a:endParaRPr lang="en-GB"/>
          </a:p>
        </p:txBody>
      </p:sp>
      <p:sp>
        <p:nvSpPr>
          <p:cNvPr id="8" name="Rectangle 4"/>
          <p:cNvSpPr>
            <a:spLocks noGrp="1" noChangeArrowheads="1"/>
          </p:cNvSpPr>
          <p:nvPr>
            <p:ph type="ftr" sz="quarter" idx="11"/>
          </p:nvPr>
        </p:nvSpPr>
        <p:spPr>
          <a:ln/>
        </p:spPr>
        <p:txBody>
          <a:bodyPr/>
          <a:lstStyle>
            <a:lvl1pPr>
              <a:defRPr/>
            </a:lvl1pPr>
          </a:lstStyle>
          <a:p>
            <a:pPr>
              <a:defRPr/>
            </a:pPr>
            <a:endParaRPr lang="en-GB"/>
          </a:p>
        </p:txBody>
      </p:sp>
      <p:sp>
        <p:nvSpPr>
          <p:cNvPr id="9" name="Rectangle 5"/>
          <p:cNvSpPr>
            <a:spLocks noGrp="1" noChangeArrowheads="1"/>
          </p:cNvSpPr>
          <p:nvPr>
            <p:ph type="sldNum" sz="quarter" idx="12"/>
          </p:nvPr>
        </p:nvSpPr>
        <p:spPr>
          <a:ln/>
        </p:spPr>
        <p:txBody>
          <a:bodyPr/>
          <a:lstStyle>
            <a:lvl1pPr>
              <a:defRPr/>
            </a:lvl1pPr>
          </a:lstStyle>
          <a:p>
            <a:pPr>
              <a:defRPr/>
            </a:pPr>
            <a:r>
              <a:rPr lang="en-GB"/>
              <a:t>DK-2005-</a:t>
            </a:r>
            <a:fld id="{B1592F25-1707-9542-8363-1C04D79F08E7}" type="slidenum">
              <a:rPr lang="en-GB"/>
              <a:pPr>
                <a:defRPr/>
              </a:pPr>
              <a:t>‹nr.›</a:t>
            </a:fld>
            <a:endParaRPr lang="en-GB"/>
          </a:p>
        </p:txBody>
      </p:sp>
    </p:spTree>
    <p:extLst>
      <p:ext uri="{BB962C8B-B14F-4D97-AF65-F5344CB8AC3E}">
        <p14:creationId xmlns:p14="http://schemas.microsoft.com/office/powerpoint/2010/main" val="192603237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a:ln/>
        </p:spPr>
        <p:txBody>
          <a:bodyPr/>
          <a:lstStyle>
            <a:lvl1pPr>
              <a:defRPr/>
            </a:lvl1pPr>
          </a:lstStyle>
          <a:p>
            <a:pPr>
              <a:defRPr/>
            </a:pPr>
            <a:endParaRPr lang="en-GB"/>
          </a:p>
        </p:txBody>
      </p:sp>
      <p:sp>
        <p:nvSpPr>
          <p:cNvPr id="4" name="Rectangle 4"/>
          <p:cNvSpPr>
            <a:spLocks noGrp="1" noChangeArrowheads="1"/>
          </p:cNvSpPr>
          <p:nvPr>
            <p:ph type="ftr" sz="quarter" idx="11"/>
          </p:nvPr>
        </p:nvSpPr>
        <p:spPr>
          <a:ln/>
        </p:spPr>
        <p:txBody>
          <a:bodyPr/>
          <a:lstStyle>
            <a:lvl1pPr>
              <a:defRPr/>
            </a:lvl1pPr>
          </a:lstStyle>
          <a:p>
            <a:pPr>
              <a:defRPr/>
            </a:pPr>
            <a:endParaRPr lang="en-GB"/>
          </a:p>
        </p:txBody>
      </p:sp>
      <p:sp>
        <p:nvSpPr>
          <p:cNvPr id="5" name="Rectangle 5"/>
          <p:cNvSpPr>
            <a:spLocks noGrp="1" noChangeArrowheads="1"/>
          </p:cNvSpPr>
          <p:nvPr>
            <p:ph type="sldNum" sz="quarter" idx="12"/>
          </p:nvPr>
        </p:nvSpPr>
        <p:spPr>
          <a:ln/>
        </p:spPr>
        <p:txBody>
          <a:bodyPr/>
          <a:lstStyle>
            <a:lvl1pPr>
              <a:defRPr/>
            </a:lvl1pPr>
          </a:lstStyle>
          <a:p>
            <a:pPr>
              <a:defRPr/>
            </a:pPr>
            <a:r>
              <a:rPr lang="en-GB"/>
              <a:t>DK-2005-</a:t>
            </a:r>
            <a:fld id="{DBAEB67C-7CA9-DA4B-8C6F-261F88F1A748}" type="slidenum">
              <a:rPr lang="en-GB"/>
              <a:pPr>
                <a:defRPr/>
              </a:pPr>
              <a:t>‹nr.›</a:t>
            </a:fld>
            <a:endParaRPr lang="en-GB"/>
          </a:p>
        </p:txBody>
      </p:sp>
    </p:spTree>
    <p:extLst>
      <p:ext uri="{BB962C8B-B14F-4D97-AF65-F5344CB8AC3E}">
        <p14:creationId xmlns:p14="http://schemas.microsoft.com/office/powerpoint/2010/main" val="326299230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a:p>
        </p:txBody>
      </p:sp>
      <p:sp>
        <p:nvSpPr>
          <p:cNvPr id="3" name="Rectangle 4"/>
          <p:cNvSpPr>
            <a:spLocks noGrp="1" noChangeArrowheads="1"/>
          </p:cNvSpPr>
          <p:nvPr>
            <p:ph type="ftr" sz="quarter" idx="11"/>
          </p:nvPr>
        </p:nvSpPr>
        <p:spPr>
          <a:ln/>
        </p:spPr>
        <p:txBody>
          <a:bodyPr/>
          <a:lstStyle>
            <a:lvl1pPr>
              <a:defRPr/>
            </a:lvl1pPr>
          </a:lstStyle>
          <a:p>
            <a:pPr>
              <a:defRPr/>
            </a:pPr>
            <a:endParaRPr lang="en-GB"/>
          </a:p>
        </p:txBody>
      </p:sp>
      <p:sp>
        <p:nvSpPr>
          <p:cNvPr id="4" name="Rectangle 5"/>
          <p:cNvSpPr>
            <a:spLocks noGrp="1" noChangeArrowheads="1"/>
          </p:cNvSpPr>
          <p:nvPr>
            <p:ph type="sldNum" sz="quarter" idx="12"/>
          </p:nvPr>
        </p:nvSpPr>
        <p:spPr>
          <a:ln/>
        </p:spPr>
        <p:txBody>
          <a:bodyPr/>
          <a:lstStyle>
            <a:lvl1pPr>
              <a:defRPr/>
            </a:lvl1pPr>
          </a:lstStyle>
          <a:p>
            <a:pPr>
              <a:defRPr/>
            </a:pPr>
            <a:r>
              <a:rPr lang="en-GB"/>
              <a:t>DK-2005-</a:t>
            </a:r>
            <a:fld id="{A20F063E-F49E-B946-9107-5434AF0299A2}" type="slidenum">
              <a:rPr lang="en-GB"/>
              <a:pPr>
                <a:defRPr/>
              </a:pPr>
              <a:t>‹nr.›</a:t>
            </a:fld>
            <a:endParaRPr lang="en-GB"/>
          </a:p>
        </p:txBody>
      </p:sp>
    </p:spTree>
    <p:extLst>
      <p:ext uri="{BB962C8B-B14F-4D97-AF65-F5344CB8AC3E}">
        <p14:creationId xmlns:p14="http://schemas.microsoft.com/office/powerpoint/2010/main" val="356507982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6780D239-ADC4-744A-866E-7759A763979B}" type="slidenum">
              <a:rPr lang="en-GB"/>
              <a:pPr>
                <a:defRPr/>
              </a:pPr>
              <a:t>‹nr.›</a:t>
            </a:fld>
            <a:endParaRPr lang="en-GB"/>
          </a:p>
        </p:txBody>
      </p:sp>
    </p:spTree>
    <p:extLst>
      <p:ext uri="{BB962C8B-B14F-4D97-AF65-F5344CB8AC3E}">
        <p14:creationId xmlns:p14="http://schemas.microsoft.com/office/powerpoint/2010/main" val="320749249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90AEF6C2-3583-5646-99F3-D3BDB7E613AF}" type="slidenum">
              <a:rPr lang="en-GB"/>
              <a:pPr>
                <a:defRPr/>
              </a:pPr>
              <a:t>‹nr.›</a:t>
            </a:fld>
            <a:endParaRPr lang="en-GB"/>
          </a:p>
        </p:txBody>
      </p:sp>
    </p:spTree>
    <p:extLst>
      <p:ext uri="{BB962C8B-B14F-4D97-AF65-F5344CB8AC3E}">
        <p14:creationId xmlns:p14="http://schemas.microsoft.com/office/powerpoint/2010/main" val="2259590569"/>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510EF9DE-2E39-5A4A-A703-FB8CC31FBC9F}" type="slidenum">
              <a:rPr lang="en-GB"/>
              <a:pPr>
                <a:defRPr/>
              </a:pPr>
              <a:t>‹nr.›</a:t>
            </a:fld>
            <a:endParaRPr lang="en-GB"/>
          </a:p>
        </p:txBody>
      </p:sp>
    </p:spTree>
    <p:extLst>
      <p:ext uri="{BB962C8B-B14F-4D97-AF65-F5344CB8AC3E}">
        <p14:creationId xmlns:p14="http://schemas.microsoft.com/office/powerpoint/2010/main" val="66399497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2E646A5C-41DE-9242-8B17-D112E5FCF0D5}" type="slidenum">
              <a:rPr lang="en-GB"/>
              <a:pPr>
                <a:defRPr/>
              </a:pPr>
              <a:t>‹nr.›</a:t>
            </a:fld>
            <a:endParaRPr lang="en-GB"/>
          </a:p>
        </p:txBody>
      </p:sp>
    </p:spTree>
    <p:extLst>
      <p:ext uri="{BB962C8B-B14F-4D97-AF65-F5344CB8AC3E}">
        <p14:creationId xmlns:p14="http://schemas.microsoft.com/office/powerpoint/2010/main" val="2752688890"/>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6" name="Rectangle 6"/>
          <p:cNvSpPr>
            <a:spLocks noGrp="1" noChangeArrowheads="1"/>
          </p:cNvSpPr>
          <p:nvPr>
            <p:ph type="sldNum" sz="quarter" idx="12"/>
          </p:nvPr>
        </p:nvSpPr>
        <p:spPr/>
        <p:txBody>
          <a:bodyPr/>
          <a:lstStyle>
            <a:lvl1pPr>
              <a:defRPr/>
            </a:lvl1pPr>
          </a:lstStyle>
          <a:p>
            <a:pPr>
              <a:defRPr/>
            </a:pPr>
            <a:fld id="{09C594F3-2741-EC49-8275-3A667D727478}" type="slidenum">
              <a:rPr lang="da-DK"/>
              <a:pPr>
                <a:defRPr/>
              </a:pPr>
              <a:t>‹nr.›</a:t>
            </a:fld>
            <a:endParaRPr lang="da-DK"/>
          </a:p>
        </p:txBody>
      </p:sp>
    </p:spTree>
    <p:extLst>
      <p:ext uri="{BB962C8B-B14F-4D97-AF65-F5344CB8AC3E}">
        <p14:creationId xmlns:p14="http://schemas.microsoft.com/office/powerpoint/2010/main" val="400774874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Pladsholder til dato 2"/>
          <p:cNvSpPr>
            <a:spLocks noGrp="1"/>
          </p:cNvSpPr>
          <p:nvPr>
            <p:ph type="dt" sz="half" idx="10"/>
          </p:nvPr>
        </p:nvSpPr>
        <p:spPr/>
        <p:txBody>
          <a:bodyPr/>
          <a:lstStyle>
            <a:lvl1pPr>
              <a:defRPr/>
            </a:lvl1pPr>
          </a:lstStyle>
          <a:p>
            <a:pPr>
              <a:defRPr/>
            </a:pPr>
            <a:endParaRPr lang="da-DK"/>
          </a:p>
        </p:txBody>
      </p:sp>
      <p:sp>
        <p:nvSpPr>
          <p:cNvPr id="4" name="Pladsholder til sidefod 3"/>
          <p:cNvSpPr>
            <a:spLocks noGrp="1"/>
          </p:cNvSpPr>
          <p:nvPr>
            <p:ph type="ftr" sz="quarter" idx="11"/>
          </p:nvPr>
        </p:nvSpPr>
        <p:spPr/>
        <p:txBody>
          <a:bodyPr/>
          <a:lstStyle>
            <a:lvl1pPr>
              <a:defRPr/>
            </a:lvl1pPr>
          </a:lstStyle>
          <a:p>
            <a:pPr>
              <a:defRPr/>
            </a:pPr>
            <a:endParaRPr lang="da-DK"/>
          </a:p>
        </p:txBody>
      </p:sp>
      <p:sp>
        <p:nvSpPr>
          <p:cNvPr id="5" name="Pladsholder til diasnummer 4"/>
          <p:cNvSpPr>
            <a:spLocks noGrp="1"/>
          </p:cNvSpPr>
          <p:nvPr>
            <p:ph type="sldNum" sz="quarter" idx="12"/>
          </p:nvPr>
        </p:nvSpPr>
        <p:spPr>
          <a:xfrm>
            <a:off x="6553200" y="6245225"/>
            <a:ext cx="2133600" cy="476250"/>
          </a:xfrm>
        </p:spPr>
        <p:txBody>
          <a:bodyPr/>
          <a:lstStyle>
            <a:lvl1pPr>
              <a:defRPr/>
            </a:lvl1pPr>
          </a:lstStyle>
          <a:p>
            <a:pPr>
              <a:defRPr/>
            </a:pPr>
            <a:fld id="{A490A184-B858-C04F-8B47-6DD607321CDD}" type="slidenum">
              <a:rPr lang="da-DK"/>
              <a:pPr>
                <a:defRPr/>
              </a:pPr>
              <a:t>‹nr.›</a:t>
            </a:fld>
            <a:endParaRPr lang="da-DK"/>
          </a:p>
        </p:txBody>
      </p:sp>
    </p:spTree>
    <p:extLst>
      <p:ext uri="{BB962C8B-B14F-4D97-AF65-F5344CB8AC3E}">
        <p14:creationId xmlns:p14="http://schemas.microsoft.com/office/powerpoint/2010/main" val="271887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a:defRPr/>
            </a:lvl1pPr>
          </a:lstStyle>
          <a:p>
            <a:pPr>
              <a:defRPr/>
            </a:pPr>
            <a:r>
              <a:rPr lang="en-GB"/>
              <a:t>DK-2005-</a:t>
            </a:r>
            <a:fld id="{6BB9F1ED-81B3-FE40-979A-060F609E1AFF}" type="slidenum">
              <a:rPr lang="en-GB"/>
              <a:pPr>
                <a:defRPr/>
              </a:pPr>
              <a:t>‹nr.›</a:t>
            </a:fld>
            <a:endParaRPr lang="en-GB"/>
          </a:p>
        </p:txBody>
      </p:sp>
    </p:spTree>
    <p:extLst>
      <p:ext uri="{BB962C8B-B14F-4D97-AF65-F5344CB8AC3E}">
        <p14:creationId xmlns:p14="http://schemas.microsoft.com/office/powerpoint/2010/main" val="96742337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xAndTwoObj">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457200" y="1600200"/>
            <a:ext cx="4038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5988"/>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648200" y="3938588"/>
            <a:ext cx="4038600" cy="218757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7"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8" name="Rectangle 6"/>
          <p:cNvSpPr>
            <a:spLocks noGrp="1" noChangeArrowheads="1"/>
          </p:cNvSpPr>
          <p:nvPr>
            <p:ph type="sldNum" sz="quarter" idx="12"/>
          </p:nvPr>
        </p:nvSpPr>
        <p:spPr/>
        <p:txBody>
          <a:bodyPr/>
          <a:lstStyle>
            <a:lvl1pPr>
              <a:defRPr/>
            </a:lvl1pPr>
          </a:lstStyle>
          <a:p>
            <a:pPr>
              <a:defRPr/>
            </a:pPr>
            <a:fld id="{28377B88-1CC6-204B-8F2F-09E14BA5CF95}" type="slidenum">
              <a:rPr lang="da-DK"/>
              <a:pPr>
                <a:defRPr/>
              </a:pPr>
              <a:t>‹nr.›</a:t>
            </a:fld>
            <a:endParaRPr lang="da-DK"/>
          </a:p>
        </p:txBody>
      </p:sp>
    </p:spTree>
    <p:extLst>
      <p:ext uri="{BB962C8B-B14F-4D97-AF65-F5344CB8AC3E}">
        <p14:creationId xmlns:p14="http://schemas.microsoft.com/office/powerpoint/2010/main" val="62779100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0AE6D9-C76E-0345-86BA-2EB8AC7CCED3}"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82459639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746A9F-8085-C743-AA01-446B79B88907}"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24531510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1A8DC0-AAA9-1E42-BFF3-DA7461B5E892}"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34644692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8364DA-9991-4E4F-9E43-3FA439C9FBE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780327101"/>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94C75F4-9845-C845-8230-D95E88DC5B97}"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2107110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521D13-5E1A-B343-84E0-92331D1C4C7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51926105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106E89-B185-BE4F-9898-711435D55773}"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760319393"/>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C295AA-2866-2345-802E-1662FB8271D8}"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180429371"/>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DC7010-9C0A-5946-868E-DB04A4252E1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8878297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sldNum" sz="quarter" idx="12"/>
          </p:nvPr>
        </p:nvSpPr>
        <p:spPr/>
        <p:txBody>
          <a:bodyPr/>
          <a:lstStyle>
            <a:lvl1pPr>
              <a:defRPr/>
            </a:lvl1pPr>
          </a:lstStyle>
          <a:p>
            <a:pPr>
              <a:defRPr/>
            </a:pPr>
            <a:r>
              <a:rPr lang="en-GB"/>
              <a:t>DK-2005-</a:t>
            </a:r>
            <a:fld id="{EA111E93-CF8A-D04E-85E6-46B7B7D9A71A}" type="slidenum">
              <a:rPr lang="en-GB"/>
              <a:pPr>
                <a:defRPr/>
              </a:pPr>
              <a:t>‹nr.›</a:t>
            </a:fld>
            <a:endParaRPr lang="en-GB"/>
          </a:p>
        </p:txBody>
      </p:sp>
    </p:spTree>
    <p:extLst>
      <p:ext uri="{BB962C8B-B14F-4D97-AF65-F5344CB8AC3E}">
        <p14:creationId xmlns:p14="http://schemas.microsoft.com/office/powerpoint/2010/main" val="48290666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1664E6-B977-C647-B242-E76E39E11428}"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41608061"/>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683ED9-B28C-A947-93B5-F264014197F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71450258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2A51F43B-A8B9-1445-9B07-ADC1058A0077}"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106337138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8D993A41-B74E-DB47-A34C-2425F20A11D9}"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1121948525"/>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9A4AC85B-22AA-2844-BF84-818C3893A6A4}"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1021657971"/>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1AF972BC-AE11-0D4D-93A6-C758C04C153C}"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3731666249"/>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8"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9"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15AB4366-C97F-0641-BE1B-467D78114AD4}"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4226169697"/>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9ABD8567-95E7-F848-AE02-70D00F76C158}"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188844372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3"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4"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5AB88F11-FA3B-244B-9D70-05B24A412C13}"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1692471073"/>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D82E6A0F-0AF3-BD40-B470-D076D88E8B21}"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755932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C41926A8-DB04-3F40-9A50-FDE5D0024A44}" type="slidenum">
              <a:rPr lang="en-GB"/>
              <a:pPr>
                <a:defRPr/>
              </a:pPr>
              <a:t>‹nr.›</a:t>
            </a:fld>
            <a:endParaRPr lang="en-GB"/>
          </a:p>
        </p:txBody>
      </p:sp>
    </p:spTree>
    <p:extLst>
      <p:ext uri="{BB962C8B-B14F-4D97-AF65-F5344CB8AC3E}">
        <p14:creationId xmlns:p14="http://schemas.microsoft.com/office/powerpoint/2010/main" val="61704879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C1E87335-6B36-6547-8349-0C413A3762C6}"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555515467"/>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29E96139-1B12-944A-9252-9C5C6DFC866F}"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3430225024"/>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defTabSz="457200"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r>
              <a:rPr lang="en-GB">
                <a:latin typeface="Arial"/>
                <a:cs typeface="Arial"/>
              </a:rPr>
              <a:t>DK-2005-</a:t>
            </a:r>
            <a:fld id="{EFCEC616-A84E-BF40-8B96-F87BBE083783}" type="slidenum">
              <a:rPr lang="en-GB">
                <a:latin typeface="Arial"/>
                <a:cs typeface="Arial"/>
              </a:rPr>
              <a:pPr>
                <a:defRPr/>
              </a:pPr>
              <a:t>‹nr.›</a:t>
            </a:fld>
            <a:endParaRPr lang="en-GB">
              <a:latin typeface="Arial"/>
              <a:cs typeface="Arial"/>
            </a:endParaRPr>
          </a:p>
        </p:txBody>
      </p:sp>
    </p:spTree>
    <p:extLst>
      <p:ext uri="{BB962C8B-B14F-4D97-AF65-F5344CB8AC3E}">
        <p14:creationId xmlns:p14="http://schemas.microsoft.com/office/powerpoint/2010/main" val="367619955"/>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chart">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diagram 2"/>
          <p:cNvSpPr>
            <a:spLocks noGrp="1"/>
          </p:cNvSpPr>
          <p:nvPr>
            <p:ph type="chart" idx="1"/>
          </p:nvPr>
        </p:nvSpPr>
        <p:spPr>
          <a:xfrm>
            <a:off x="457200" y="1600200"/>
            <a:ext cx="8229600" cy="4525963"/>
          </a:xfrm>
          <a:prstGeom prst="rect">
            <a:avLst/>
          </a:prstGeom>
        </p:spPr>
        <p:txBody>
          <a:bodyPr/>
          <a:lstStyle/>
          <a:p>
            <a:pPr lvl="0"/>
            <a:endParaRPr lang="da-DK" noProof="0"/>
          </a:p>
        </p:txBody>
      </p:sp>
      <p:sp>
        <p:nvSpPr>
          <p:cNvPr id="4" name="Pladsholder til dato 3"/>
          <p:cNvSpPr>
            <a:spLocks noGrp="1"/>
          </p:cNvSpPr>
          <p:nvPr>
            <p:ph type="dt" sz="half" idx="10"/>
          </p:nvPr>
        </p:nvSpPr>
        <p:spPr/>
        <p:txBody>
          <a:bodyPr/>
          <a:lstStyle>
            <a:lvl1pPr defTabSz="457200" fontAlgn="auto">
              <a:spcBef>
                <a:spcPts val="0"/>
              </a:spcBef>
              <a:spcAft>
                <a:spcPts val="0"/>
              </a:spcAft>
              <a:defRPr>
                <a:latin typeface="Arial"/>
              </a:defRPr>
            </a:lvl1pPr>
          </a:lstStyle>
          <a:p>
            <a:pPr>
              <a:defRPr/>
            </a:pPr>
            <a:endParaRPr lang="da-DK"/>
          </a:p>
        </p:txBody>
      </p:sp>
      <p:sp>
        <p:nvSpPr>
          <p:cNvPr id="5" name="Pladsholder til sidefod 4"/>
          <p:cNvSpPr>
            <a:spLocks noGrp="1"/>
          </p:cNvSpPr>
          <p:nvPr>
            <p:ph type="ftr" sz="quarter" idx="11"/>
          </p:nvPr>
        </p:nvSpPr>
        <p:spPr/>
        <p:txBody>
          <a:bodyPr/>
          <a:lstStyle>
            <a:lvl1pPr defTabSz="457200" fontAlgn="auto">
              <a:spcBef>
                <a:spcPts val="0"/>
              </a:spcBef>
              <a:spcAft>
                <a:spcPts val="0"/>
              </a:spcAft>
              <a:defRPr>
                <a:latin typeface="Arial"/>
              </a:defRPr>
            </a:lvl1pPr>
          </a:lstStyle>
          <a:p>
            <a:pPr>
              <a:defRPr/>
            </a:pPr>
            <a:endParaRPr lang="da-DK"/>
          </a:p>
        </p:txBody>
      </p:sp>
      <p:sp>
        <p:nvSpPr>
          <p:cNvPr id="6" name="Pladsholder til diasnummer 5"/>
          <p:cNvSpPr>
            <a:spLocks noGrp="1"/>
          </p:cNvSpPr>
          <p:nvPr>
            <p:ph type="sldNum" sz="quarter" idx="12"/>
          </p:nvPr>
        </p:nvSpPr>
        <p:spPr>
          <a:xfrm>
            <a:off x="6553200" y="6245225"/>
            <a:ext cx="2133600" cy="476250"/>
          </a:xfrm>
        </p:spPr>
        <p:txBody>
          <a:bodyPr/>
          <a:lstStyle>
            <a:lvl1pPr defTabSz="457200" fontAlgn="auto">
              <a:spcBef>
                <a:spcPts val="0"/>
              </a:spcBef>
              <a:spcAft>
                <a:spcPts val="0"/>
              </a:spcAft>
              <a:defRPr>
                <a:latin typeface="+mn-lt"/>
                <a:ea typeface="+mn-ea"/>
                <a:cs typeface="+mn-cs"/>
              </a:defRPr>
            </a:lvl1pPr>
          </a:lstStyle>
          <a:p>
            <a:pPr>
              <a:defRPr/>
            </a:pPr>
            <a:fld id="{0CAAD292-7C38-DC41-BF4F-8E3145EE4C2D}" type="slidenum">
              <a:rPr lang="da-DK">
                <a:latin typeface="Arial"/>
                <a:cs typeface="Arial"/>
              </a:rPr>
              <a:pPr>
                <a:defRPr/>
              </a:pPr>
              <a:t>‹nr.›</a:t>
            </a:fld>
            <a:endParaRPr lang="da-DK">
              <a:latin typeface="Arial"/>
              <a:cs typeface="Arial"/>
            </a:endParaRPr>
          </a:p>
        </p:txBody>
      </p:sp>
    </p:spTree>
    <p:extLst>
      <p:ext uri="{BB962C8B-B14F-4D97-AF65-F5344CB8AC3E}">
        <p14:creationId xmlns:p14="http://schemas.microsoft.com/office/powerpoint/2010/main" val="46844223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xAndTwoObj">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457200" y="1600200"/>
            <a:ext cx="4038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5988"/>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648200" y="3938588"/>
            <a:ext cx="4038600" cy="218757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p:txBody>
          <a:bodyPr/>
          <a:lstStyle>
            <a:lvl1pPr defTabSz="457200" fontAlgn="auto">
              <a:spcBef>
                <a:spcPts val="0"/>
              </a:spcBef>
              <a:spcAft>
                <a:spcPts val="0"/>
              </a:spcAft>
              <a:defRPr>
                <a:solidFill>
                  <a:srgbClr val="000000"/>
                </a:solidFill>
                <a:cs typeface="Arial" charset="0"/>
              </a:defRPr>
            </a:lvl1pPr>
          </a:lstStyle>
          <a:p>
            <a:pPr>
              <a:defRPr/>
            </a:pPr>
            <a:endParaRPr lang="da-DK"/>
          </a:p>
        </p:txBody>
      </p:sp>
      <p:sp>
        <p:nvSpPr>
          <p:cNvPr id="7" name="Rectangle 5"/>
          <p:cNvSpPr>
            <a:spLocks noGrp="1" noChangeArrowheads="1"/>
          </p:cNvSpPr>
          <p:nvPr>
            <p:ph type="ftr" sz="quarter" idx="11"/>
          </p:nvPr>
        </p:nvSpPr>
        <p:spPr/>
        <p:txBody>
          <a:bodyPr/>
          <a:lstStyle>
            <a:lvl1pPr defTabSz="457200" fontAlgn="auto">
              <a:spcBef>
                <a:spcPts val="0"/>
              </a:spcBef>
              <a:spcAft>
                <a:spcPts val="0"/>
              </a:spcAft>
              <a:defRPr>
                <a:solidFill>
                  <a:srgbClr val="000000"/>
                </a:solidFill>
                <a:cs typeface="Arial" charset="0"/>
              </a:defRPr>
            </a:lvl1pPr>
          </a:lstStyle>
          <a:p>
            <a:pPr>
              <a:defRPr/>
            </a:pPr>
            <a:endParaRPr lang="da-DK"/>
          </a:p>
        </p:txBody>
      </p:sp>
      <p:sp>
        <p:nvSpPr>
          <p:cNvPr id="8" name="Rectangle 6"/>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fld id="{B669CEA7-ADA6-4844-AB36-925BD086D53B}" type="slidenum">
              <a:rPr lang="da-DK">
                <a:latin typeface="Arial"/>
                <a:cs typeface="Arial"/>
              </a:rPr>
              <a:pPr>
                <a:defRPr/>
              </a:pPr>
              <a:t>‹nr.›</a:t>
            </a:fld>
            <a:endParaRPr lang="da-DK">
              <a:latin typeface="Arial"/>
              <a:cs typeface="Arial"/>
            </a:endParaRPr>
          </a:p>
        </p:txBody>
      </p:sp>
    </p:spTree>
    <p:extLst>
      <p:ext uri="{BB962C8B-B14F-4D97-AF65-F5344CB8AC3E}">
        <p14:creationId xmlns:p14="http://schemas.microsoft.com/office/powerpoint/2010/main" val="2729962833"/>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latin typeface="Arial"/>
              </a:defRPr>
            </a:lvl1pPr>
          </a:lstStyle>
          <a:p>
            <a:pPr>
              <a:defRPr/>
            </a:pPr>
            <a:endParaRPr lang="da-DK"/>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latin typeface="Arial"/>
              </a:defRPr>
            </a:lvl1pPr>
          </a:lstStyle>
          <a:p>
            <a:pPr>
              <a:defRPr/>
            </a:pPr>
            <a:endParaRPr lang="da-DK"/>
          </a:p>
        </p:txBody>
      </p:sp>
      <p:sp>
        <p:nvSpPr>
          <p:cNvPr id="6" name="Rectangle 6"/>
          <p:cNvSpPr>
            <a:spLocks noGrp="1" noChangeArrowheads="1"/>
          </p:cNvSpPr>
          <p:nvPr>
            <p:ph type="sldNum" sz="quarter" idx="12"/>
          </p:nvPr>
        </p:nvSpPr>
        <p:spPr/>
        <p:txBody>
          <a:bodyPr/>
          <a:lstStyle>
            <a:lvl1pPr defTabSz="457200" fontAlgn="auto">
              <a:spcBef>
                <a:spcPts val="0"/>
              </a:spcBef>
              <a:spcAft>
                <a:spcPts val="0"/>
              </a:spcAft>
              <a:defRPr>
                <a:latin typeface="+mn-lt"/>
                <a:ea typeface="+mn-ea"/>
                <a:cs typeface="+mn-cs"/>
              </a:defRPr>
            </a:lvl1pPr>
          </a:lstStyle>
          <a:p>
            <a:pPr>
              <a:defRPr/>
            </a:pPr>
            <a:fld id="{D563366B-D4F8-A745-BA97-B0188CFFAB4A}" type="slidenum">
              <a:rPr lang="da-DK">
                <a:latin typeface="Arial"/>
                <a:cs typeface="Arial"/>
              </a:rPr>
              <a:pPr>
                <a:defRPr/>
              </a:pPr>
              <a:t>‹nr.›</a:t>
            </a:fld>
            <a:endParaRPr lang="da-DK">
              <a:latin typeface="Arial"/>
              <a:cs typeface="Arial"/>
            </a:endParaRPr>
          </a:p>
        </p:txBody>
      </p:sp>
    </p:spTree>
    <p:extLst>
      <p:ext uri="{BB962C8B-B14F-4D97-AF65-F5344CB8AC3E}">
        <p14:creationId xmlns:p14="http://schemas.microsoft.com/office/powerpoint/2010/main" val="1449211864"/>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Pladsholder til dato 2"/>
          <p:cNvSpPr>
            <a:spLocks noGrp="1"/>
          </p:cNvSpPr>
          <p:nvPr>
            <p:ph type="dt" sz="half" idx="10"/>
          </p:nvPr>
        </p:nvSpPr>
        <p:spPr/>
        <p:txBody>
          <a:bodyPr/>
          <a:lstStyle>
            <a:lvl1pPr defTabSz="457200" fontAlgn="auto">
              <a:spcBef>
                <a:spcPts val="0"/>
              </a:spcBef>
              <a:spcAft>
                <a:spcPts val="0"/>
              </a:spcAft>
              <a:defRPr/>
            </a:lvl1pPr>
          </a:lstStyle>
          <a:p>
            <a:pPr>
              <a:defRPr/>
            </a:pPr>
            <a:endParaRPr lang="da-DK"/>
          </a:p>
        </p:txBody>
      </p:sp>
      <p:sp>
        <p:nvSpPr>
          <p:cNvPr id="4" name="Pladsholder til sidefod 3"/>
          <p:cNvSpPr>
            <a:spLocks noGrp="1"/>
          </p:cNvSpPr>
          <p:nvPr>
            <p:ph type="ftr" sz="quarter" idx="11"/>
          </p:nvPr>
        </p:nvSpPr>
        <p:spPr/>
        <p:txBody>
          <a:bodyPr/>
          <a:lstStyle>
            <a:lvl1pPr defTabSz="457200" fontAlgn="auto">
              <a:spcBef>
                <a:spcPts val="0"/>
              </a:spcBef>
              <a:spcAft>
                <a:spcPts val="0"/>
              </a:spcAft>
              <a:defRPr/>
            </a:lvl1pPr>
          </a:lstStyle>
          <a:p>
            <a:pPr>
              <a:defRPr/>
            </a:pPr>
            <a:endParaRPr lang="da-DK"/>
          </a:p>
        </p:txBody>
      </p:sp>
      <p:sp>
        <p:nvSpPr>
          <p:cNvPr id="5" name="Pladsholder til diasnummer 4"/>
          <p:cNvSpPr>
            <a:spLocks noGrp="1"/>
          </p:cNvSpPr>
          <p:nvPr>
            <p:ph type="sldNum" sz="quarter" idx="12"/>
          </p:nvPr>
        </p:nvSpPr>
        <p:spPr>
          <a:xfrm>
            <a:off x="6553200" y="6245225"/>
            <a:ext cx="2133600" cy="476250"/>
          </a:xfrm>
        </p:spPr>
        <p:txBody>
          <a:bodyPr/>
          <a:lstStyle>
            <a:lvl1pPr defTabSz="457200" fontAlgn="auto">
              <a:spcBef>
                <a:spcPts val="0"/>
              </a:spcBef>
              <a:spcAft>
                <a:spcPts val="0"/>
              </a:spcAft>
              <a:defRPr>
                <a:latin typeface="+mn-lt"/>
                <a:ea typeface="+mn-ea"/>
                <a:cs typeface="+mn-cs"/>
              </a:defRPr>
            </a:lvl1pPr>
          </a:lstStyle>
          <a:p>
            <a:pPr>
              <a:defRPr/>
            </a:pPr>
            <a:fld id="{EE142DF3-AA33-8A4E-B733-28BC7E1535AB}" type="slidenum">
              <a:rPr lang="da-DK">
                <a:latin typeface="Arial"/>
                <a:cs typeface="Arial"/>
              </a:rPr>
              <a:pPr>
                <a:defRPr/>
              </a:pPr>
              <a:t>‹nr.›</a:t>
            </a:fld>
            <a:endParaRPr lang="da-DK">
              <a:latin typeface="Arial"/>
              <a:cs typeface="Arial"/>
            </a:endParaRPr>
          </a:p>
        </p:txBody>
      </p:sp>
    </p:spTree>
    <p:extLst>
      <p:ext uri="{BB962C8B-B14F-4D97-AF65-F5344CB8AC3E}">
        <p14:creationId xmlns:p14="http://schemas.microsoft.com/office/powerpoint/2010/main" val="1008035226"/>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latin typeface="Arial"/>
              </a:rPr>
              <a:t>DK-2005-</a:t>
            </a:r>
            <a:fld id="{29CB7673-6BC9-B943-B710-1E0700559D61}"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759626270"/>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9E674607-E1BA-7342-9585-2C0B4D49E8FF}"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96257964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F5D7DAA0-673E-1547-9984-E8E637FE4A75}"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174167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9D15BEF9-DDDF-4A4E-8EED-01BC0C95E008}" type="slidenum">
              <a:rPr lang="en-GB"/>
              <a:pPr>
                <a:defRPr/>
              </a:pPr>
              <a:t>‹nr.›</a:t>
            </a:fld>
            <a:endParaRPr lang="en-GB"/>
          </a:p>
        </p:txBody>
      </p:sp>
    </p:spTree>
    <p:extLst>
      <p:ext uri="{BB962C8B-B14F-4D97-AF65-F5344CB8AC3E}">
        <p14:creationId xmlns:p14="http://schemas.microsoft.com/office/powerpoint/2010/main" val="653957259"/>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092E1BA1-1ACB-C345-BE56-19D94FC2775C}"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77822246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5"/>
          <p:cNvSpPr>
            <a:spLocks noGrp="1" noChangeArrowheads="1"/>
          </p:cNvSpPr>
          <p:nvPr>
            <p:ph type="sldNum" sz="quarter" idx="12"/>
          </p:nvPr>
        </p:nvSpPr>
        <p:spPr/>
        <p:txBody>
          <a:bodyPr/>
          <a:lstStyle>
            <a:lvl1pPr>
              <a:defRPr/>
            </a:lvl1pPr>
          </a:lstStyle>
          <a:p>
            <a:pPr>
              <a:defRPr/>
            </a:pPr>
            <a:r>
              <a:rPr lang="en-GB">
                <a:latin typeface="Arial"/>
              </a:rPr>
              <a:t>DK-2005-</a:t>
            </a:r>
            <a:fld id="{8D3A9EE8-F19D-4D4B-AB1C-CC378DD4B7F4}"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820559910"/>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a:defRPr/>
            </a:lvl1pPr>
          </a:lstStyle>
          <a:p>
            <a:pPr>
              <a:defRPr/>
            </a:pPr>
            <a:r>
              <a:rPr lang="en-GB">
                <a:latin typeface="Arial"/>
              </a:rPr>
              <a:t>DK-2005-</a:t>
            </a:r>
            <a:fld id="{97995ECE-12BF-6744-AA55-19CFB3BD9727}"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479101550"/>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sldNum" sz="quarter" idx="12"/>
          </p:nvPr>
        </p:nvSpPr>
        <p:spPr/>
        <p:txBody>
          <a:bodyPr/>
          <a:lstStyle>
            <a:lvl1pPr>
              <a:defRPr/>
            </a:lvl1pPr>
          </a:lstStyle>
          <a:p>
            <a:pPr>
              <a:defRPr/>
            </a:pPr>
            <a:r>
              <a:rPr lang="en-GB">
                <a:latin typeface="Arial"/>
              </a:rPr>
              <a:t>DK-2005-</a:t>
            </a:r>
            <a:fld id="{D2021971-1C2F-2748-972D-B09FABF260E0}"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772446681"/>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7AC7118A-DC30-2445-8365-C17239445046}"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778115789"/>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12BABE24-AD09-044B-B55C-4DD5885B59CC}"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4169967683"/>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6236A730-EAB2-CD4A-BA7A-67C654571024}"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55047205"/>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CE2EF31A-633C-F44F-BF7D-3C86D55AAECF}"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623588641"/>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Pladsholder til dato 2"/>
          <p:cNvSpPr>
            <a:spLocks noGrp="1"/>
          </p:cNvSpPr>
          <p:nvPr>
            <p:ph type="dt" sz="half" idx="10"/>
          </p:nvPr>
        </p:nvSpPr>
        <p:spPr/>
        <p:txBody>
          <a:bodyPr/>
          <a:lstStyle>
            <a:lvl1pPr fontAlgn="auto">
              <a:spcBef>
                <a:spcPts val="0"/>
              </a:spcBef>
              <a:spcAft>
                <a:spcPts val="0"/>
              </a:spcAft>
              <a:defRPr/>
            </a:lvl1pPr>
          </a:lstStyle>
          <a:p>
            <a:pPr>
              <a:defRPr/>
            </a:pPr>
            <a:endParaRPr lang="da-DK"/>
          </a:p>
        </p:txBody>
      </p:sp>
      <p:sp>
        <p:nvSpPr>
          <p:cNvPr id="4" name="Pladsholder til sidefod 3"/>
          <p:cNvSpPr>
            <a:spLocks noGrp="1"/>
          </p:cNvSpPr>
          <p:nvPr>
            <p:ph type="ftr" sz="quarter" idx="11"/>
          </p:nvPr>
        </p:nvSpPr>
        <p:spPr/>
        <p:txBody>
          <a:bodyPr/>
          <a:lstStyle>
            <a:lvl1pPr fontAlgn="auto">
              <a:spcBef>
                <a:spcPts val="0"/>
              </a:spcBef>
              <a:spcAft>
                <a:spcPts val="0"/>
              </a:spcAft>
              <a:defRPr/>
            </a:lvl1pPr>
          </a:lstStyle>
          <a:p>
            <a:pPr>
              <a:defRPr/>
            </a:pPr>
            <a:endParaRPr lang="da-DK"/>
          </a:p>
        </p:txBody>
      </p:sp>
      <p:sp>
        <p:nvSpPr>
          <p:cNvPr id="5" name="Pladsholder til diasnummer 4"/>
          <p:cNvSpPr>
            <a:spLocks noGrp="1"/>
          </p:cNvSpPr>
          <p:nvPr>
            <p:ph type="sldNum" sz="quarter" idx="12"/>
          </p:nvPr>
        </p:nvSpPr>
        <p:spPr>
          <a:xfrm>
            <a:off x="6553200" y="6245225"/>
            <a:ext cx="2133600" cy="476250"/>
          </a:xfrm>
        </p:spPr>
        <p:txBody>
          <a:bodyPr/>
          <a:lstStyle>
            <a:lvl1pPr>
              <a:defRPr/>
            </a:lvl1pPr>
          </a:lstStyle>
          <a:p>
            <a:pPr>
              <a:defRPr/>
            </a:pPr>
            <a:fld id="{177C9BED-3160-224A-B56B-5D5AD3D490AE}"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1320253933"/>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6" name="Rectangle 6"/>
          <p:cNvSpPr>
            <a:spLocks noGrp="1" noChangeArrowheads="1"/>
          </p:cNvSpPr>
          <p:nvPr>
            <p:ph type="sldNum" sz="quarter" idx="12"/>
          </p:nvPr>
        </p:nvSpPr>
        <p:spPr/>
        <p:txBody>
          <a:bodyPr/>
          <a:lstStyle>
            <a:lvl1pPr>
              <a:defRPr/>
            </a:lvl1pPr>
          </a:lstStyle>
          <a:p>
            <a:pPr>
              <a:defRPr/>
            </a:pPr>
            <a:fld id="{D4618803-4D4D-A446-A676-9D770EE63B64}"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715020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39A76B3C-E080-6143-87B5-EB87F73C437F}" type="slidenum">
              <a:rPr lang="en-GB"/>
              <a:pPr>
                <a:defRPr/>
              </a:pPr>
              <a:t>‹nr.›</a:t>
            </a:fld>
            <a:endParaRPr lang="en-GB"/>
          </a:p>
        </p:txBody>
      </p:sp>
    </p:spTree>
    <p:extLst>
      <p:ext uri="{BB962C8B-B14F-4D97-AF65-F5344CB8AC3E}">
        <p14:creationId xmlns:p14="http://schemas.microsoft.com/office/powerpoint/2010/main" val="503180557"/>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xAndTwoObj">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457200" y="1600200"/>
            <a:ext cx="4038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5988"/>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648200" y="3938588"/>
            <a:ext cx="4038600" cy="218757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7"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8" name="Rectangle 6"/>
          <p:cNvSpPr>
            <a:spLocks noGrp="1" noChangeArrowheads="1"/>
          </p:cNvSpPr>
          <p:nvPr>
            <p:ph type="sldNum" sz="quarter" idx="12"/>
          </p:nvPr>
        </p:nvSpPr>
        <p:spPr/>
        <p:txBody>
          <a:bodyPr/>
          <a:lstStyle>
            <a:lvl1pPr>
              <a:defRPr/>
            </a:lvl1pPr>
          </a:lstStyle>
          <a:p>
            <a:pPr>
              <a:defRPr/>
            </a:pPr>
            <a:fld id="{4EB04054-6513-B34F-977A-6CC9A062F5A1}"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120665123"/>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0A1C4F28-AE50-A54B-AC36-34D072525C86}" type="slidenum">
              <a:rPr lang="da-DK"/>
              <a:pPr>
                <a:defRPr/>
              </a:pPr>
              <a:t>‹nr.›</a:t>
            </a:fld>
            <a:endParaRPr lang="da-DK"/>
          </a:p>
        </p:txBody>
      </p:sp>
    </p:spTree>
    <p:extLst>
      <p:ext uri="{BB962C8B-B14F-4D97-AF65-F5344CB8AC3E}">
        <p14:creationId xmlns:p14="http://schemas.microsoft.com/office/powerpoint/2010/main" val="2817969149"/>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F5FF0EBA-FA6C-4649-9EC7-6B28DD3DA11D}" type="slidenum">
              <a:rPr lang="da-DK"/>
              <a:pPr>
                <a:defRPr/>
              </a:pPr>
              <a:t>‹nr.›</a:t>
            </a:fld>
            <a:endParaRPr lang="da-DK"/>
          </a:p>
        </p:txBody>
      </p:sp>
    </p:spTree>
    <p:extLst>
      <p:ext uri="{BB962C8B-B14F-4D97-AF65-F5344CB8AC3E}">
        <p14:creationId xmlns:p14="http://schemas.microsoft.com/office/powerpoint/2010/main" val="2999737826"/>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CECB3F71-D365-5642-8E30-1083A16165DD}" type="slidenum">
              <a:rPr lang="da-DK"/>
              <a:pPr>
                <a:defRPr/>
              </a:pPr>
              <a:t>‹nr.›</a:t>
            </a:fld>
            <a:endParaRPr lang="da-DK"/>
          </a:p>
        </p:txBody>
      </p:sp>
    </p:spTree>
    <p:extLst>
      <p:ext uri="{BB962C8B-B14F-4D97-AF65-F5344CB8AC3E}">
        <p14:creationId xmlns:p14="http://schemas.microsoft.com/office/powerpoint/2010/main" val="2447612552"/>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7AE7E2C4-081A-564A-9A64-3193983C1E8E}" type="slidenum">
              <a:rPr lang="da-DK"/>
              <a:pPr>
                <a:defRPr/>
              </a:pPr>
              <a:t>‹nr.›</a:t>
            </a:fld>
            <a:endParaRPr lang="da-DK"/>
          </a:p>
        </p:txBody>
      </p:sp>
    </p:spTree>
    <p:extLst>
      <p:ext uri="{BB962C8B-B14F-4D97-AF65-F5344CB8AC3E}">
        <p14:creationId xmlns:p14="http://schemas.microsoft.com/office/powerpoint/2010/main" val="818283559"/>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FD32DDEB-BAAF-4144-9776-771BB958D7C5}" type="slidenum">
              <a:rPr lang="da-DK"/>
              <a:pPr>
                <a:defRPr/>
              </a:pPr>
              <a:t>‹nr.›</a:t>
            </a:fld>
            <a:endParaRPr lang="da-DK"/>
          </a:p>
        </p:txBody>
      </p:sp>
    </p:spTree>
    <p:extLst>
      <p:ext uri="{BB962C8B-B14F-4D97-AF65-F5344CB8AC3E}">
        <p14:creationId xmlns:p14="http://schemas.microsoft.com/office/powerpoint/2010/main" val="876948639"/>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EA6762D9-9487-E74F-8517-CF2377318C4B}" type="slidenum">
              <a:rPr lang="da-DK"/>
              <a:pPr>
                <a:defRPr/>
              </a:pPr>
              <a:t>‹nr.›</a:t>
            </a:fld>
            <a:endParaRPr lang="da-DK"/>
          </a:p>
        </p:txBody>
      </p:sp>
    </p:spTree>
    <p:extLst>
      <p:ext uri="{BB962C8B-B14F-4D97-AF65-F5344CB8AC3E}">
        <p14:creationId xmlns:p14="http://schemas.microsoft.com/office/powerpoint/2010/main" val="540140325"/>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88BBDE66-4CD2-B74A-8E1E-5B9EB011B7D0}" type="slidenum">
              <a:rPr lang="da-DK"/>
              <a:pPr>
                <a:defRPr/>
              </a:pPr>
              <a:t>‹nr.›</a:t>
            </a:fld>
            <a:endParaRPr lang="da-DK"/>
          </a:p>
        </p:txBody>
      </p:sp>
    </p:spTree>
    <p:extLst>
      <p:ext uri="{BB962C8B-B14F-4D97-AF65-F5344CB8AC3E}">
        <p14:creationId xmlns:p14="http://schemas.microsoft.com/office/powerpoint/2010/main" val="3856795757"/>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C3184788-94AD-7348-BC19-BD436588D594}" type="slidenum">
              <a:rPr lang="da-DK"/>
              <a:pPr>
                <a:defRPr/>
              </a:pPr>
              <a:t>‹nr.›</a:t>
            </a:fld>
            <a:endParaRPr lang="da-DK"/>
          </a:p>
        </p:txBody>
      </p:sp>
    </p:spTree>
    <p:extLst>
      <p:ext uri="{BB962C8B-B14F-4D97-AF65-F5344CB8AC3E}">
        <p14:creationId xmlns:p14="http://schemas.microsoft.com/office/powerpoint/2010/main" val="772759421"/>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0DA9596B-7898-A441-8AAA-9422BB33FE38}" type="slidenum">
              <a:rPr lang="da-DK"/>
              <a:pPr>
                <a:defRPr/>
              </a:pPr>
              <a:t>‹nr.›</a:t>
            </a:fld>
            <a:endParaRPr lang="da-DK"/>
          </a:p>
        </p:txBody>
      </p:sp>
    </p:spTree>
    <p:extLst>
      <p:ext uri="{BB962C8B-B14F-4D97-AF65-F5344CB8AC3E}">
        <p14:creationId xmlns:p14="http://schemas.microsoft.com/office/powerpoint/2010/main" val="7640054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222F1948-28D4-AE44-B798-E103A7D30194}" type="slidenum">
              <a:rPr lang="en-GB"/>
              <a:pPr>
                <a:defRPr/>
              </a:pPr>
              <a:t>‹nr.›</a:t>
            </a:fld>
            <a:endParaRPr lang="en-GB"/>
          </a:p>
        </p:txBody>
      </p:sp>
    </p:spTree>
    <p:extLst>
      <p:ext uri="{BB962C8B-B14F-4D97-AF65-F5344CB8AC3E}">
        <p14:creationId xmlns:p14="http://schemas.microsoft.com/office/powerpoint/2010/main" val="1924166538"/>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EF15C84F-8964-BD4C-B690-AC4398BC4E7E}" type="slidenum">
              <a:rPr lang="da-DK"/>
              <a:pPr>
                <a:defRPr/>
              </a:pPr>
              <a:t>‹nr.›</a:t>
            </a:fld>
            <a:endParaRPr lang="da-DK"/>
          </a:p>
        </p:txBody>
      </p:sp>
    </p:spTree>
    <p:extLst>
      <p:ext uri="{BB962C8B-B14F-4D97-AF65-F5344CB8AC3E}">
        <p14:creationId xmlns:p14="http://schemas.microsoft.com/office/powerpoint/2010/main" val="4092969282"/>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56371C70-A301-EA48-A547-548213AAB4CE}" type="slidenum">
              <a:rPr lang="da-DK"/>
              <a:pPr>
                <a:defRPr/>
              </a:pPr>
              <a:t>‹nr.›</a:t>
            </a:fld>
            <a:endParaRPr lang="da-DK"/>
          </a:p>
        </p:txBody>
      </p:sp>
    </p:spTree>
    <p:extLst>
      <p:ext uri="{BB962C8B-B14F-4D97-AF65-F5344CB8AC3E}">
        <p14:creationId xmlns:p14="http://schemas.microsoft.com/office/powerpoint/2010/main" val="2412335957"/>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a-DK"/>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a-DK"/>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D6BF2FB-F144-4E41-BAFB-9315B4A4F848}" type="slidenum">
              <a:rPr lang="da-DK"/>
              <a:pPr>
                <a:defRPr/>
              </a:pPr>
              <a:t>‹nr.›</a:t>
            </a:fld>
            <a:endParaRPr lang="da-DK"/>
          </a:p>
        </p:txBody>
      </p:sp>
    </p:spTree>
    <p:extLst>
      <p:ext uri="{BB962C8B-B14F-4D97-AF65-F5344CB8AC3E}">
        <p14:creationId xmlns:p14="http://schemas.microsoft.com/office/powerpoint/2010/main" val="380200866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a-DK"/>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a-DK"/>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0760DB1-29F6-464D-8BA5-F4C2674F012D}" type="slidenum">
              <a:rPr lang="da-DK"/>
              <a:pPr>
                <a:defRPr/>
              </a:pPr>
              <a:t>‹nr.›</a:t>
            </a:fld>
            <a:endParaRPr lang="da-DK"/>
          </a:p>
        </p:txBody>
      </p:sp>
    </p:spTree>
    <p:extLst>
      <p:ext uri="{BB962C8B-B14F-4D97-AF65-F5344CB8AC3E}">
        <p14:creationId xmlns:p14="http://schemas.microsoft.com/office/powerpoint/2010/main" val="1720137140"/>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a-DK"/>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a-DK"/>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DAF7CCB-D124-4BCD-B06F-A5EE7B8DD2F3}" type="slidenum">
              <a:rPr lang="da-DK"/>
              <a:pPr>
                <a:defRPr/>
              </a:pPr>
              <a:t>‹nr.›</a:t>
            </a:fld>
            <a:endParaRPr lang="da-DK"/>
          </a:p>
        </p:txBody>
      </p:sp>
    </p:spTree>
    <p:extLst>
      <p:ext uri="{BB962C8B-B14F-4D97-AF65-F5344CB8AC3E}">
        <p14:creationId xmlns:p14="http://schemas.microsoft.com/office/powerpoint/2010/main" val="395648721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a-DK"/>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a-DK"/>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27CCFDA-74BC-4E1B-9F5D-972D94205598}" type="slidenum">
              <a:rPr lang="da-DK"/>
              <a:pPr>
                <a:defRPr/>
              </a:pPr>
              <a:t>‹nr.›</a:t>
            </a:fld>
            <a:endParaRPr lang="da-DK"/>
          </a:p>
        </p:txBody>
      </p:sp>
    </p:spTree>
    <p:extLst>
      <p:ext uri="{BB962C8B-B14F-4D97-AF65-F5344CB8AC3E}">
        <p14:creationId xmlns:p14="http://schemas.microsoft.com/office/powerpoint/2010/main" val="1057695507"/>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a-DK"/>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a-DK"/>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6CB2B4F-8EE7-4B11-B936-AF4F04568C00}" type="slidenum">
              <a:rPr lang="da-DK"/>
              <a:pPr>
                <a:defRPr/>
              </a:pPr>
              <a:t>‹nr.›</a:t>
            </a:fld>
            <a:endParaRPr lang="da-DK"/>
          </a:p>
        </p:txBody>
      </p:sp>
    </p:spTree>
    <p:extLst>
      <p:ext uri="{BB962C8B-B14F-4D97-AF65-F5344CB8AC3E}">
        <p14:creationId xmlns:p14="http://schemas.microsoft.com/office/powerpoint/2010/main" val="196372923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a-DK"/>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a-DK"/>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D142209-9738-429F-8B22-17CCC1A6EAA2}" type="slidenum">
              <a:rPr lang="da-DK"/>
              <a:pPr>
                <a:defRPr/>
              </a:pPr>
              <a:t>‹nr.›</a:t>
            </a:fld>
            <a:endParaRPr lang="da-DK"/>
          </a:p>
        </p:txBody>
      </p:sp>
    </p:spTree>
    <p:extLst>
      <p:ext uri="{BB962C8B-B14F-4D97-AF65-F5344CB8AC3E}">
        <p14:creationId xmlns:p14="http://schemas.microsoft.com/office/powerpoint/2010/main" val="1518629834"/>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a-DK"/>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a-DK"/>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932ED45-E7E6-45F8-9F0D-BFD2FAF6890D}" type="slidenum">
              <a:rPr lang="da-DK"/>
              <a:pPr>
                <a:defRPr/>
              </a:pPr>
              <a:t>‹nr.›</a:t>
            </a:fld>
            <a:endParaRPr lang="da-DK"/>
          </a:p>
        </p:txBody>
      </p:sp>
    </p:spTree>
    <p:extLst>
      <p:ext uri="{BB962C8B-B14F-4D97-AF65-F5344CB8AC3E}">
        <p14:creationId xmlns:p14="http://schemas.microsoft.com/office/powerpoint/2010/main" val="3478451941"/>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a-DK"/>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a-DK"/>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0373E8C-8E57-43F4-8E3D-F6C392F1251F}" type="slidenum">
              <a:rPr lang="da-DK"/>
              <a:pPr>
                <a:defRPr/>
              </a:pPr>
              <a:t>‹nr.›</a:t>
            </a:fld>
            <a:endParaRPr lang="da-DK"/>
          </a:p>
        </p:txBody>
      </p:sp>
    </p:spTree>
    <p:extLst>
      <p:ext uri="{BB962C8B-B14F-4D97-AF65-F5344CB8AC3E}">
        <p14:creationId xmlns:p14="http://schemas.microsoft.com/office/powerpoint/2010/main" val="3882662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Pladsholder til dato 2"/>
          <p:cNvSpPr>
            <a:spLocks noGrp="1"/>
          </p:cNvSpPr>
          <p:nvPr>
            <p:ph type="dt" sz="half" idx="10"/>
          </p:nvPr>
        </p:nvSpPr>
        <p:spPr/>
        <p:txBody>
          <a:bodyPr/>
          <a:lstStyle>
            <a:lvl1pPr fontAlgn="auto">
              <a:spcBef>
                <a:spcPts val="0"/>
              </a:spcBef>
              <a:spcAft>
                <a:spcPts val="0"/>
              </a:spcAft>
              <a:defRPr/>
            </a:lvl1pPr>
          </a:lstStyle>
          <a:p>
            <a:pPr>
              <a:defRPr/>
            </a:pPr>
            <a:endParaRPr lang="da-DK"/>
          </a:p>
        </p:txBody>
      </p:sp>
      <p:sp>
        <p:nvSpPr>
          <p:cNvPr id="4" name="Pladsholder til sidefod 3"/>
          <p:cNvSpPr>
            <a:spLocks noGrp="1"/>
          </p:cNvSpPr>
          <p:nvPr>
            <p:ph type="ftr" sz="quarter" idx="11"/>
          </p:nvPr>
        </p:nvSpPr>
        <p:spPr/>
        <p:txBody>
          <a:bodyPr/>
          <a:lstStyle>
            <a:lvl1pPr fontAlgn="auto">
              <a:spcBef>
                <a:spcPts val="0"/>
              </a:spcBef>
              <a:spcAft>
                <a:spcPts val="0"/>
              </a:spcAft>
              <a:defRPr/>
            </a:lvl1pPr>
          </a:lstStyle>
          <a:p>
            <a:pPr>
              <a:defRPr/>
            </a:pPr>
            <a:endParaRPr lang="da-DK"/>
          </a:p>
        </p:txBody>
      </p:sp>
      <p:sp>
        <p:nvSpPr>
          <p:cNvPr id="5" name="Pladsholder til diasnummer 4"/>
          <p:cNvSpPr>
            <a:spLocks noGrp="1"/>
          </p:cNvSpPr>
          <p:nvPr>
            <p:ph type="sldNum" sz="quarter" idx="12"/>
          </p:nvPr>
        </p:nvSpPr>
        <p:spPr>
          <a:xfrm>
            <a:off x="6553200" y="6245225"/>
            <a:ext cx="2133600" cy="476250"/>
          </a:xfrm>
        </p:spPr>
        <p:txBody>
          <a:bodyPr/>
          <a:lstStyle>
            <a:lvl1pPr>
              <a:defRPr/>
            </a:lvl1pPr>
          </a:lstStyle>
          <a:p>
            <a:pPr>
              <a:defRPr/>
            </a:pPr>
            <a:fld id="{357880A5-4018-944B-8092-C7C78987DF56}" type="slidenum">
              <a:rPr lang="da-DK"/>
              <a:pPr>
                <a:defRPr/>
              </a:pPr>
              <a:t>‹nr.›</a:t>
            </a:fld>
            <a:endParaRPr lang="da-DK"/>
          </a:p>
        </p:txBody>
      </p:sp>
    </p:spTree>
    <p:extLst>
      <p:ext uri="{BB962C8B-B14F-4D97-AF65-F5344CB8AC3E}">
        <p14:creationId xmlns:p14="http://schemas.microsoft.com/office/powerpoint/2010/main" val="2003100746"/>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a-DK"/>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a-DK"/>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AE5A4B8-6B11-4890-8E1F-6EE41F38DA52}" type="slidenum">
              <a:rPr lang="da-DK"/>
              <a:pPr>
                <a:defRPr/>
              </a:pPr>
              <a:t>‹nr.›</a:t>
            </a:fld>
            <a:endParaRPr lang="da-DK"/>
          </a:p>
        </p:txBody>
      </p:sp>
    </p:spTree>
    <p:extLst>
      <p:ext uri="{BB962C8B-B14F-4D97-AF65-F5344CB8AC3E}">
        <p14:creationId xmlns:p14="http://schemas.microsoft.com/office/powerpoint/2010/main" val="1685768916"/>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a-DK"/>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a-DK"/>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E70E2A8-2FF3-40AD-B1C0-7DFDDB702B3A}" type="slidenum">
              <a:rPr lang="da-DK"/>
              <a:pPr>
                <a:defRPr/>
              </a:pPr>
              <a:t>‹nr.›</a:t>
            </a:fld>
            <a:endParaRPr lang="da-DK"/>
          </a:p>
        </p:txBody>
      </p:sp>
    </p:spTree>
    <p:extLst>
      <p:ext uri="{BB962C8B-B14F-4D97-AF65-F5344CB8AC3E}">
        <p14:creationId xmlns:p14="http://schemas.microsoft.com/office/powerpoint/2010/main" val="2205707656"/>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da-DK"/>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da-DK"/>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7C5052E-75AC-4A80-8DE2-EA16FDD74EF8}" type="slidenum">
              <a:rPr lang="da-DK"/>
              <a:pPr>
                <a:defRPr/>
              </a:pPr>
              <a:t>‹nr.›</a:t>
            </a:fld>
            <a:endParaRPr lang="da-DK"/>
          </a:p>
        </p:txBody>
      </p:sp>
    </p:spTree>
    <p:extLst>
      <p:ext uri="{BB962C8B-B14F-4D97-AF65-F5344CB8AC3E}">
        <p14:creationId xmlns:p14="http://schemas.microsoft.com/office/powerpoint/2010/main" val="2310905887"/>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lvl1pPr>
              <a:defRPr/>
            </a:lvl1pPr>
          </a:lstStyle>
          <a:p>
            <a:pPr>
              <a:defRPr/>
            </a:pPr>
            <a:fld id="{426EA4B9-B5E6-1F41-9878-51032F5CEB27}" type="datetimeFigureOut">
              <a:rPr lang="da-DK">
                <a:solidFill>
                  <a:prstClr val="black">
                    <a:tint val="75000"/>
                  </a:prstClr>
                </a:solidFill>
                <a:latin typeface="Calibri"/>
              </a:rPr>
              <a:pPr>
                <a:def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lvl1pPr>
              <a:defRPr/>
            </a:lvl1pPr>
          </a:lstStyle>
          <a:p>
            <a:pPr>
              <a:defRPr/>
            </a:pPr>
            <a:fld id="{DB910B13-B903-E546-99ED-B47421D41B8D}" type="slidenum">
              <a:rPr lang="da-DK">
                <a:solidFill>
                  <a:prstClr val="black">
                    <a:tint val="75000"/>
                  </a:prstClr>
                </a:solidFill>
                <a:latin typeface="Calibri"/>
              </a:rPr>
              <a:pPr>
                <a:def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911506617"/>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19A2FFE3-57C3-7443-8EED-29D1DCA6B03C}" type="datetimeFigureOut">
              <a:rPr lang="da-DK">
                <a:solidFill>
                  <a:prstClr val="black">
                    <a:tint val="75000"/>
                  </a:prstClr>
                </a:solidFill>
                <a:latin typeface="Calibri"/>
              </a:rPr>
              <a:pPr>
                <a:def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lvl1pPr>
              <a:defRPr/>
            </a:lvl1pPr>
          </a:lstStyle>
          <a:p>
            <a:pPr>
              <a:defRPr/>
            </a:pPr>
            <a:fld id="{4181320F-D71E-E74F-98FD-78A221C5F9D1}" type="slidenum">
              <a:rPr lang="da-DK">
                <a:solidFill>
                  <a:prstClr val="black">
                    <a:tint val="75000"/>
                  </a:prstClr>
                </a:solidFill>
                <a:latin typeface="Calibri"/>
              </a:rPr>
              <a:pPr>
                <a:def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3411738645"/>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lvl1pPr>
              <a:defRPr/>
            </a:lvl1pPr>
          </a:lstStyle>
          <a:p>
            <a:pPr>
              <a:defRPr/>
            </a:pPr>
            <a:fld id="{AD3C7761-BC54-2E43-A4DB-35F859D1A545}" type="datetimeFigureOut">
              <a:rPr lang="da-DK">
                <a:solidFill>
                  <a:prstClr val="black">
                    <a:tint val="75000"/>
                  </a:prstClr>
                </a:solidFill>
                <a:latin typeface="Calibri"/>
              </a:rPr>
              <a:pPr>
                <a:def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lvl1pPr>
              <a:defRPr/>
            </a:lvl1pPr>
          </a:lstStyle>
          <a:p>
            <a:pPr>
              <a:defRPr/>
            </a:pPr>
            <a:fld id="{4C1A4DE5-D12B-0E49-9A84-96A85E95281B}" type="slidenum">
              <a:rPr lang="da-DK">
                <a:solidFill>
                  <a:prstClr val="black">
                    <a:tint val="75000"/>
                  </a:prstClr>
                </a:solidFill>
                <a:latin typeface="Calibri"/>
              </a:rPr>
              <a:pPr>
                <a:def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24561250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3"/>
          <p:cNvSpPr>
            <a:spLocks noGrp="1"/>
          </p:cNvSpPr>
          <p:nvPr>
            <p:ph type="dt" sz="half" idx="10"/>
          </p:nvPr>
        </p:nvSpPr>
        <p:spPr/>
        <p:txBody>
          <a:bodyPr/>
          <a:lstStyle>
            <a:lvl1pPr>
              <a:defRPr/>
            </a:lvl1pPr>
          </a:lstStyle>
          <a:p>
            <a:pPr>
              <a:defRPr/>
            </a:pPr>
            <a:fld id="{E0A849B6-BC0D-1F49-B3C9-0E7F8667E93E}" type="datetimeFigureOut">
              <a:rPr lang="da-DK">
                <a:solidFill>
                  <a:prstClr val="black">
                    <a:tint val="75000"/>
                  </a:prstClr>
                </a:solidFill>
                <a:latin typeface="Calibri"/>
              </a:rPr>
              <a:pPr>
                <a:defRPr/>
              </a:pPr>
              <a:t>03-02-2019</a:t>
            </a:fld>
            <a:endParaRPr lang="da-DK">
              <a:solidFill>
                <a:prstClr val="black">
                  <a:tint val="75000"/>
                </a:prstClr>
              </a:solidFill>
              <a:latin typeface="Calibri"/>
            </a:endParaRPr>
          </a:p>
        </p:txBody>
      </p:sp>
      <p:sp>
        <p:nvSpPr>
          <p:cNvPr id="6"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latin typeface="Calibri"/>
            </a:endParaRPr>
          </a:p>
        </p:txBody>
      </p:sp>
      <p:sp>
        <p:nvSpPr>
          <p:cNvPr id="7" name="Pladsholder til diasnummer 5"/>
          <p:cNvSpPr>
            <a:spLocks noGrp="1"/>
          </p:cNvSpPr>
          <p:nvPr>
            <p:ph type="sldNum" sz="quarter" idx="12"/>
          </p:nvPr>
        </p:nvSpPr>
        <p:spPr/>
        <p:txBody>
          <a:bodyPr/>
          <a:lstStyle>
            <a:lvl1pPr>
              <a:defRPr/>
            </a:lvl1pPr>
          </a:lstStyle>
          <a:p>
            <a:pPr>
              <a:defRPr/>
            </a:pPr>
            <a:fld id="{2FA2F60F-6FBC-DE4A-B607-D58EA0956EA6}" type="slidenum">
              <a:rPr lang="da-DK">
                <a:solidFill>
                  <a:prstClr val="black">
                    <a:tint val="75000"/>
                  </a:prstClr>
                </a:solidFill>
                <a:latin typeface="Calibri"/>
              </a:rPr>
              <a:pPr>
                <a:def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3437392921"/>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3"/>
          <p:cNvSpPr>
            <a:spLocks noGrp="1"/>
          </p:cNvSpPr>
          <p:nvPr>
            <p:ph type="dt" sz="half" idx="10"/>
          </p:nvPr>
        </p:nvSpPr>
        <p:spPr/>
        <p:txBody>
          <a:bodyPr/>
          <a:lstStyle>
            <a:lvl1pPr>
              <a:defRPr/>
            </a:lvl1pPr>
          </a:lstStyle>
          <a:p>
            <a:pPr>
              <a:defRPr/>
            </a:pPr>
            <a:fld id="{C3C224E4-7EC7-E647-A69D-935F9A83EE06}" type="datetimeFigureOut">
              <a:rPr lang="da-DK">
                <a:solidFill>
                  <a:prstClr val="black">
                    <a:tint val="75000"/>
                  </a:prstClr>
                </a:solidFill>
                <a:latin typeface="Calibri"/>
              </a:rPr>
              <a:pPr>
                <a:defRPr/>
              </a:pPr>
              <a:t>03-02-2019</a:t>
            </a:fld>
            <a:endParaRPr lang="da-DK">
              <a:solidFill>
                <a:prstClr val="black">
                  <a:tint val="75000"/>
                </a:prstClr>
              </a:solidFill>
              <a:latin typeface="Calibri"/>
            </a:endParaRPr>
          </a:p>
        </p:txBody>
      </p:sp>
      <p:sp>
        <p:nvSpPr>
          <p:cNvPr id="8"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latin typeface="Calibri"/>
            </a:endParaRPr>
          </a:p>
        </p:txBody>
      </p:sp>
      <p:sp>
        <p:nvSpPr>
          <p:cNvPr id="9" name="Pladsholder til diasnummer 5"/>
          <p:cNvSpPr>
            <a:spLocks noGrp="1"/>
          </p:cNvSpPr>
          <p:nvPr>
            <p:ph type="sldNum" sz="quarter" idx="12"/>
          </p:nvPr>
        </p:nvSpPr>
        <p:spPr/>
        <p:txBody>
          <a:bodyPr/>
          <a:lstStyle>
            <a:lvl1pPr>
              <a:defRPr/>
            </a:lvl1pPr>
          </a:lstStyle>
          <a:p>
            <a:pPr>
              <a:defRPr/>
            </a:pPr>
            <a:fld id="{7AF5972A-4CA7-2B41-AD1C-646CB8FBB855}" type="slidenum">
              <a:rPr lang="da-DK">
                <a:solidFill>
                  <a:prstClr val="black">
                    <a:tint val="75000"/>
                  </a:prstClr>
                </a:solidFill>
                <a:latin typeface="Calibri"/>
              </a:rPr>
              <a:pPr>
                <a:def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3069295851"/>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3"/>
          <p:cNvSpPr>
            <a:spLocks noGrp="1"/>
          </p:cNvSpPr>
          <p:nvPr>
            <p:ph type="dt" sz="half" idx="10"/>
          </p:nvPr>
        </p:nvSpPr>
        <p:spPr/>
        <p:txBody>
          <a:bodyPr/>
          <a:lstStyle>
            <a:lvl1pPr>
              <a:defRPr/>
            </a:lvl1pPr>
          </a:lstStyle>
          <a:p>
            <a:pPr>
              <a:defRPr/>
            </a:pPr>
            <a:fld id="{619A436A-3C48-C347-9256-7929EDDF1BF9}" type="datetimeFigureOut">
              <a:rPr lang="da-DK">
                <a:solidFill>
                  <a:prstClr val="black">
                    <a:tint val="75000"/>
                  </a:prstClr>
                </a:solidFill>
                <a:latin typeface="Calibri"/>
              </a:rPr>
              <a:pPr>
                <a:defRPr/>
              </a:pPr>
              <a:t>03-02-2019</a:t>
            </a:fld>
            <a:endParaRPr lang="da-DK">
              <a:solidFill>
                <a:prstClr val="black">
                  <a:tint val="75000"/>
                </a:prstClr>
              </a:solidFill>
              <a:latin typeface="Calibri"/>
            </a:endParaRPr>
          </a:p>
        </p:txBody>
      </p:sp>
      <p:sp>
        <p:nvSpPr>
          <p:cNvPr id="4"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latin typeface="Calibri"/>
            </a:endParaRPr>
          </a:p>
        </p:txBody>
      </p:sp>
      <p:sp>
        <p:nvSpPr>
          <p:cNvPr id="5" name="Pladsholder til diasnummer 5"/>
          <p:cNvSpPr>
            <a:spLocks noGrp="1"/>
          </p:cNvSpPr>
          <p:nvPr>
            <p:ph type="sldNum" sz="quarter" idx="12"/>
          </p:nvPr>
        </p:nvSpPr>
        <p:spPr/>
        <p:txBody>
          <a:bodyPr/>
          <a:lstStyle>
            <a:lvl1pPr>
              <a:defRPr/>
            </a:lvl1pPr>
          </a:lstStyle>
          <a:p>
            <a:pPr>
              <a:defRPr/>
            </a:pPr>
            <a:fld id="{3497AB73-4428-014D-AB2A-01F3573D74F5}" type="slidenum">
              <a:rPr lang="da-DK">
                <a:solidFill>
                  <a:prstClr val="black">
                    <a:tint val="75000"/>
                  </a:prstClr>
                </a:solidFill>
                <a:latin typeface="Calibri"/>
              </a:rPr>
              <a:pPr>
                <a:def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069999548"/>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10C9ED72-3D06-0746-B50A-7B3FAB18663B}" type="datetimeFigureOut">
              <a:rPr lang="da-DK">
                <a:solidFill>
                  <a:prstClr val="black">
                    <a:tint val="75000"/>
                  </a:prstClr>
                </a:solidFill>
                <a:latin typeface="Calibri"/>
              </a:rPr>
              <a:pPr>
                <a:defRPr/>
              </a:pPr>
              <a:t>03-02-2019</a:t>
            </a:fld>
            <a:endParaRPr lang="da-DK">
              <a:solidFill>
                <a:prstClr val="black">
                  <a:tint val="75000"/>
                </a:prstClr>
              </a:solidFill>
              <a:latin typeface="Calibri"/>
            </a:endParaRPr>
          </a:p>
        </p:txBody>
      </p:sp>
      <p:sp>
        <p:nvSpPr>
          <p:cNvPr id="3"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latin typeface="Calibri"/>
            </a:endParaRPr>
          </a:p>
        </p:txBody>
      </p:sp>
      <p:sp>
        <p:nvSpPr>
          <p:cNvPr id="4" name="Pladsholder til diasnummer 5"/>
          <p:cNvSpPr>
            <a:spLocks noGrp="1"/>
          </p:cNvSpPr>
          <p:nvPr>
            <p:ph type="sldNum" sz="quarter" idx="12"/>
          </p:nvPr>
        </p:nvSpPr>
        <p:spPr/>
        <p:txBody>
          <a:bodyPr/>
          <a:lstStyle>
            <a:lvl1pPr>
              <a:defRPr/>
            </a:lvl1pPr>
          </a:lstStyle>
          <a:p>
            <a:pPr>
              <a:defRPr/>
            </a:pPr>
            <a:fld id="{41737191-111C-D143-9107-1ED596D1F05F}" type="slidenum">
              <a:rPr lang="da-DK">
                <a:solidFill>
                  <a:prstClr val="black">
                    <a:tint val="75000"/>
                  </a:prstClr>
                </a:solidFill>
                <a:latin typeface="Calibri"/>
              </a:rPr>
              <a:pPr>
                <a:def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3390860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6E61788E-4163-FE43-95E2-A22C5494E13C}" type="datetimeFigureOut">
              <a:rPr lang="da-DK"/>
              <a:pPr>
                <a:defRPr/>
              </a:pPr>
              <a:t>03-02-2019</a:t>
            </a:fld>
            <a:endParaRPr lang="da-DK"/>
          </a:p>
        </p:txBody>
      </p:sp>
      <p:sp>
        <p:nvSpPr>
          <p:cNvPr id="5" name="Pladsholder til sidefod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da-DK"/>
          </a:p>
        </p:txBody>
      </p:sp>
      <p:sp>
        <p:nvSpPr>
          <p:cNvPr id="6" name="Pladsholder til diasnumm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7570B760-4DCC-AA46-BB99-18FEAD024325}" type="slidenum">
              <a:rPr lang="da-DK"/>
              <a:pPr>
                <a:defRPr/>
              </a:pPr>
              <a:t>‹nr.›</a:t>
            </a:fld>
            <a:endParaRPr lang="da-DK"/>
          </a:p>
        </p:txBody>
      </p:sp>
    </p:spTree>
    <p:extLst>
      <p:ext uri="{BB962C8B-B14F-4D97-AF65-F5344CB8AC3E}">
        <p14:creationId xmlns:p14="http://schemas.microsoft.com/office/powerpoint/2010/main" val="2098652790"/>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3"/>
          <p:cNvSpPr>
            <a:spLocks noGrp="1"/>
          </p:cNvSpPr>
          <p:nvPr>
            <p:ph type="dt" sz="half" idx="10"/>
          </p:nvPr>
        </p:nvSpPr>
        <p:spPr/>
        <p:txBody>
          <a:bodyPr/>
          <a:lstStyle>
            <a:lvl1pPr>
              <a:defRPr/>
            </a:lvl1pPr>
          </a:lstStyle>
          <a:p>
            <a:pPr>
              <a:defRPr/>
            </a:pPr>
            <a:fld id="{FF58C743-6D45-2F4D-A5BD-10C4805D0B03}" type="datetimeFigureOut">
              <a:rPr lang="da-DK">
                <a:solidFill>
                  <a:prstClr val="black">
                    <a:tint val="75000"/>
                  </a:prstClr>
                </a:solidFill>
                <a:latin typeface="Calibri"/>
              </a:rPr>
              <a:pPr>
                <a:defRPr/>
              </a:pPr>
              <a:t>03-02-2019</a:t>
            </a:fld>
            <a:endParaRPr lang="da-DK">
              <a:solidFill>
                <a:prstClr val="black">
                  <a:tint val="75000"/>
                </a:prstClr>
              </a:solidFill>
              <a:latin typeface="Calibri"/>
            </a:endParaRPr>
          </a:p>
        </p:txBody>
      </p:sp>
      <p:sp>
        <p:nvSpPr>
          <p:cNvPr id="6"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latin typeface="Calibri"/>
            </a:endParaRPr>
          </a:p>
        </p:txBody>
      </p:sp>
      <p:sp>
        <p:nvSpPr>
          <p:cNvPr id="7" name="Pladsholder til diasnummer 5"/>
          <p:cNvSpPr>
            <a:spLocks noGrp="1"/>
          </p:cNvSpPr>
          <p:nvPr>
            <p:ph type="sldNum" sz="quarter" idx="12"/>
          </p:nvPr>
        </p:nvSpPr>
        <p:spPr/>
        <p:txBody>
          <a:bodyPr/>
          <a:lstStyle>
            <a:lvl1pPr>
              <a:defRPr/>
            </a:lvl1pPr>
          </a:lstStyle>
          <a:p>
            <a:pPr>
              <a:defRPr/>
            </a:pPr>
            <a:fld id="{231152DC-E779-254E-B48C-75D69BB31F49}" type="slidenum">
              <a:rPr lang="da-DK">
                <a:solidFill>
                  <a:prstClr val="black">
                    <a:tint val="75000"/>
                  </a:prstClr>
                </a:solidFill>
                <a:latin typeface="Calibri"/>
              </a:rPr>
              <a:pPr>
                <a:def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07152941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3"/>
          <p:cNvSpPr>
            <a:spLocks noGrp="1"/>
          </p:cNvSpPr>
          <p:nvPr>
            <p:ph type="dt" sz="half" idx="10"/>
          </p:nvPr>
        </p:nvSpPr>
        <p:spPr/>
        <p:txBody>
          <a:bodyPr/>
          <a:lstStyle>
            <a:lvl1pPr>
              <a:defRPr/>
            </a:lvl1pPr>
          </a:lstStyle>
          <a:p>
            <a:pPr>
              <a:defRPr/>
            </a:pPr>
            <a:fld id="{661BEA70-C88B-EF46-A8F6-F95AD20C3123}" type="datetimeFigureOut">
              <a:rPr lang="da-DK">
                <a:solidFill>
                  <a:prstClr val="black">
                    <a:tint val="75000"/>
                  </a:prstClr>
                </a:solidFill>
                <a:latin typeface="Calibri"/>
              </a:rPr>
              <a:pPr>
                <a:defRPr/>
              </a:pPr>
              <a:t>03-02-2019</a:t>
            </a:fld>
            <a:endParaRPr lang="da-DK">
              <a:solidFill>
                <a:prstClr val="black">
                  <a:tint val="75000"/>
                </a:prstClr>
              </a:solidFill>
              <a:latin typeface="Calibri"/>
            </a:endParaRPr>
          </a:p>
        </p:txBody>
      </p:sp>
      <p:sp>
        <p:nvSpPr>
          <p:cNvPr id="6"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latin typeface="Calibri"/>
            </a:endParaRPr>
          </a:p>
        </p:txBody>
      </p:sp>
      <p:sp>
        <p:nvSpPr>
          <p:cNvPr id="7" name="Pladsholder til diasnummer 5"/>
          <p:cNvSpPr>
            <a:spLocks noGrp="1"/>
          </p:cNvSpPr>
          <p:nvPr>
            <p:ph type="sldNum" sz="quarter" idx="12"/>
          </p:nvPr>
        </p:nvSpPr>
        <p:spPr/>
        <p:txBody>
          <a:bodyPr/>
          <a:lstStyle>
            <a:lvl1pPr>
              <a:defRPr/>
            </a:lvl1pPr>
          </a:lstStyle>
          <a:p>
            <a:pPr>
              <a:defRPr/>
            </a:pPr>
            <a:fld id="{71DD9A47-DF63-7E46-8938-8C458662FC61}" type="slidenum">
              <a:rPr lang="da-DK">
                <a:solidFill>
                  <a:prstClr val="black">
                    <a:tint val="75000"/>
                  </a:prstClr>
                </a:solidFill>
                <a:latin typeface="Calibri"/>
              </a:rPr>
              <a:pPr>
                <a:def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99004153"/>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89EAD0B4-2847-AB42-A4FB-020106772B0F}" type="datetimeFigureOut">
              <a:rPr lang="da-DK">
                <a:solidFill>
                  <a:prstClr val="black">
                    <a:tint val="75000"/>
                  </a:prstClr>
                </a:solidFill>
                <a:latin typeface="Calibri"/>
              </a:rPr>
              <a:pPr>
                <a:def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lvl1pPr>
              <a:defRPr/>
            </a:lvl1pPr>
          </a:lstStyle>
          <a:p>
            <a:pPr>
              <a:defRPr/>
            </a:pPr>
            <a:fld id="{8B0218EC-5995-4447-B21C-2DED2AD9CBB7}" type="slidenum">
              <a:rPr lang="da-DK">
                <a:solidFill>
                  <a:prstClr val="black">
                    <a:tint val="75000"/>
                  </a:prstClr>
                </a:solidFill>
                <a:latin typeface="Calibri"/>
              </a:rPr>
              <a:pPr>
                <a:def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444502485"/>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C2AF750B-1F7A-AA4D-BB9A-9D865AA843C5}" type="datetimeFigureOut">
              <a:rPr lang="da-DK">
                <a:solidFill>
                  <a:prstClr val="black">
                    <a:tint val="75000"/>
                  </a:prstClr>
                </a:solidFill>
                <a:latin typeface="Calibri"/>
              </a:rPr>
              <a:pPr>
                <a:def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lvl1pPr>
              <a:defRPr/>
            </a:lvl1pPr>
          </a:lstStyle>
          <a:p>
            <a:pPr>
              <a:defRPr/>
            </a:pPr>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lvl1pPr>
              <a:defRPr/>
            </a:lvl1pPr>
          </a:lstStyle>
          <a:p>
            <a:pPr>
              <a:defRPr/>
            </a:pPr>
            <a:fld id="{C198FF17-2376-9946-B949-E90663BCA111}" type="slidenum">
              <a:rPr lang="da-DK">
                <a:solidFill>
                  <a:prstClr val="black">
                    <a:tint val="75000"/>
                  </a:prstClr>
                </a:solidFill>
                <a:latin typeface="Calibri"/>
              </a:rPr>
              <a:pPr>
                <a:def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810022514"/>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a:defRPr/>
            </a:lvl1pPr>
          </a:lstStyle>
          <a:p>
            <a:pPr>
              <a:defRPr/>
            </a:pPr>
            <a:endParaRPr lang="en-GB"/>
          </a:p>
        </p:txBody>
      </p:sp>
      <p:sp>
        <p:nvSpPr>
          <p:cNvPr id="4" name="Rectangle 4"/>
          <p:cNvSpPr>
            <a:spLocks noGrp="1" noChangeArrowheads="1"/>
          </p:cNvSpPr>
          <p:nvPr>
            <p:ph type="ftr" sz="quarter" idx="11"/>
          </p:nvPr>
        </p:nvSpPr>
        <p:spPr/>
        <p:txBody>
          <a:bodyPr/>
          <a:lstStyle>
            <a:lvl1pPr>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latin typeface="Arial"/>
              </a:rPr>
              <a:t>DK-2005-</a:t>
            </a:r>
            <a:fld id="{999DDFA1-57AE-2A43-AF4B-C8BB10CBCC2E}"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384679526"/>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5746D2ED-CFC8-6745-98B9-2BFF02783836}"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228310560"/>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DFE3B70B-8592-0940-A8D8-4EC07217E62C}"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254750305"/>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755015DA-7702-E144-AD62-20EA3E313440}"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459178883"/>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a:ln/>
        </p:spPr>
        <p:txBody>
          <a:bodyPr/>
          <a:lstStyle>
            <a:lvl1pPr>
              <a:defRPr/>
            </a:lvl1pPr>
          </a:lstStyle>
          <a:p>
            <a:pPr>
              <a:defRPr/>
            </a:pPr>
            <a:endParaRPr lang="en-GB"/>
          </a:p>
        </p:txBody>
      </p:sp>
      <p:sp>
        <p:nvSpPr>
          <p:cNvPr id="8" name="Rectangle 4"/>
          <p:cNvSpPr>
            <a:spLocks noGrp="1" noChangeArrowheads="1"/>
          </p:cNvSpPr>
          <p:nvPr>
            <p:ph type="ftr" sz="quarter" idx="11"/>
          </p:nvPr>
        </p:nvSpPr>
        <p:spPr>
          <a:ln/>
        </p:spPr>
        <p:txBody>
          <a:bodyPr/>
          <a:lstStyle>
            <a:lvl1pPr>
              <a:defRPr/>
            </a:lvl1pPr>
          </a:lstStyle>
          <a:p>
            <a:pPr>
              <a:defRPr/>
            </a:pPr>
            <a:endParaRPr lang="en-GB"/>
          </a:p>
        </p:txBody>
      </p:sp>
      <p:sp>
        <p:nvSpPr>
          <p:cNvPr id="9"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49A12DC0-B2C4-1245-8757-419D962AAD24}"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645425032"/>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a:ln/>
        </p:spPr>
        <p:txBody>
          <a:bodyPr/>
          <a:lstStyle>
            <a:lvl1pPr>
              <a:defRPr/>
            </a:lvl1pPr>
          </a:lstStyle>
          <a:p>
            <a:pPr>
              <a:defRPr/>
            </a:pPr>
            <a:endParaRPr lang="en-GB"/>
          </a:p>
        </p:txBody>
      </p:sp>
      <p:sp>
        <p:nvSpPr>
          <p:cNvPr id="4" name="Rectangle 4"/>
          <p:cNvSpPr>
            <a:spLocks noGrp="1" noChangeArrowheads="1"/>
          </p:cNvSpPr>
          <p:nvPr>
            <p:ph type="ftr" sz="quarter" idx="11"/>
          </p:nvPr>
        </p:nvSpPr>
        <p:spPr>
          <a:ln/>
        </p:spPr>
        <p:txBody>
          <a:bodyPr/>
          <a:lstStyle>
            <a:lvl1pPr>
              <a:defRPr/>
            </a:lvl1pPr>
          </a:lstStyle>
          <a:p>
            <a:pPr>
              <a:defRPr/>
            </a:pPr>
            <a:endParaRPr lang="en-GB"/>
          </a:p>
        </p:txBody>
      </p:sp>
      <p:sp>
        <p:nvSpPr>
          <p:cNvPr id="5"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97869DF3-0E69-3B4A-B3FC-3791F615C73F}"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79838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EED4BD21-DEAC-394D-9383-043AD0EFC63C}" type="datetimeFigureOut">
              <a:rPr lang="da-DK" smtClean="0"/>
              <a:t>03-02-2019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B3968136-0A66-634C-9333-C2521A46B937}" type="slidenum">
              <a:rPr lang="da-DK" smtClean="0"/>
              <a:t>‹nr.›</a:t>
            </a:fld>
            <a:endParaRPr lang="da-DK"/>
          </a:p>
        </p:txBody>
      </p:sp>
    </p:spTree>
    <p:extLst>
      <p:ext uri="{BB962C8B-B14F-4D97-AF65-F5344CB8AC3E}">
        <p14:creationId xmlns:p14="http://schemas.microsoft.com/office/powerpoint/2010/main" val="385252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6D6CC380-F6A7-D544-891F-BB1FBB76A3F1}" type="datetimeFigureOut">
              <a:rPr lang="da-DK"/>
              <a:pPr>
                <a:defRPr/>
              </a:pPr>
              <a:t>03-02-2019</a:t>
            </a:fld>
            <a:endParaRPr lang="da-DK"/>
          </a:p>
        </p:txBody>
      </p:sp>
      <p:sp>
        <p:nvSpPr>
          <p:cNvPr id="5" name="Pladsholder til sidefod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da-DK"/>
          </a:p>
        </p:txBody>
      </p:sp>
      <p:sp>
        <p:nvSpPr>
          <p:cNvPr id="6" name="Pladsholder til diasnumm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359D93EA-C957-B54F-B498-C2F991B026F1}" type="slidenum">
              <a:rPr lang="da-DK"/>
              <a:pPr>
                <a:defRPr/>
              </a:pPr>
              <a:t>‹nr.›</a:t>
            </a:fld>
            <a:endParaRPr lang="da-DK"/>
          </a:p>
        </p:txBody>
      </p:sp>
    </p:spTree>
    <p:extLst>
      <p:ext uri="{BB962C8B-B14F-4D97-AF65-F5344CB8AC3E}">
        <p14:creationId xmlns:p14="http://schemas.microsoft.com/office/powerpoint/2010/main" val="198524193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a:p>
        </p:txBody>
      </p:sp>
      <p:sp>
        <p:nvSpPr>
          <p:cNvPr id="3" name="Rectangle 4"/>
          <p:cNvSpPr>
            <a:spLocks noGrp="1" noChangeArrowheads="1"/>
          </p:cNvSpPr>
          <p:nvPr>
            <p:ph type="ftr" sz="quarter" idx="11"/>
          </p:nvPr>
        </p:nvSpPr>
        <p:spPr>
          <a:ln/>
        </p:spPr>
        <p:txBody>
          <a:bodyPr/>
          <a:lstStyle>
            <a:lvl1pPr>
              <a:defRPr/>
            </a:lvl1pPr>
          </a:lstStyle>
          <a:p>
            <a:pPr>
              <a:defRPr/>
            </a:pPr>
            <a:endParaRPr lang="en-GB"/>
          </a:p>
        </p:txBody>
      </p:sp>
      <p:sp>
        <p:nvSpPr>
          <p:cNvPr id="4"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4C85AF21-AFE3-9C44-BC70-0483AD7360BA}"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883824670"/>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424F0D64-F35C-D34C-9931-566A9E6CA217}"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75178491"/>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7F21EFC8-008E-D142-82EB-F708AC5429E3}"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835195612"/>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BF40DA1B-31BE-E649-B051-B453A2BACEC8}"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42587938"/>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latin typeface="Arial"/>
              </a:rPr>
              <a:t>DK-2005-</a:t>
            </a:r>
            <a:fld id="{77AA9686-8639-0141-8FA7-2DA931EBB42E}"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251576373"/>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chart">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diagram 2"/>
          <p:cNvSpPr>
            <a:spLocks noGrp="1"/>
          </p:cNvSpPr>
          <p:nvPr>
            <p:ph type="chart" idx="1"/>
          </p:nvPr>
        </p:nvSpPr>
        <p:spPr>
          <a:xfrm>
            <a:off x="457200" y="1600200"/>
            <a:ext cx="8229600" cy="4525963"/>
          </a:xfrm>
          <a:prstGeom prst="rect">
            <a:avLst/>
          </a:prstGeom>
        </p:spPr>
        <p:txBody>
          <a:bodyPr/>
          <a:lstStyle/>
          <a:p>
            <a:pPr lvl="0"/>
            <a:endParaRPr lang="da-DK" noProof="0"/>
          </a:p>
        </p:txBody>
      </p:sp>
      <p:sp>
        <p:nvSpPr>
          <p:cNvPr id="4" name="Pladsholder til dato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5" name="Pladsholder til sidefod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6" name="Pladsholder til diasnummer 5"/>
          <p:cNvSpPr>
            <a:spLocks noGrp="1"/>
          </p:cNvSpPr>
          <p:nvPr>
            <p:ph type="sldNum" sz="quarter" idx="12"/>
          </p:nvPr>
        </p:nvSpPr>
        <p:spPr>
          <a:xfrm>
            <a:off x="6553200" y="6245225"/>
            <a:ext cx="2133600" cy="476250"/>
          </a:xfrm>
        </p:spPr>
        <p:txBody>
          <a:bodyPr/>
          <a:lstStyle>
            <a:lvl1pPr>
              <a:defRPr/>
            </a:lvl1pPr>
          </a:lstStyle>
          <a:p>
            <a:pPr>
              <a:defRPr/>
            </a:pPr>
            <a:fld id="{A379FD33-910A-3740-BC56-48CF5981107E}"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2416904682"/>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txAndTwoObj">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smtClean="0"/>
              <a:t>Klik for at redigere titeltypografi i masteren</a:t>
            </a:r>
            <a:endParaRPr lang="da-DK"/>
          </a:p>
        </p:txBody>
      </p:sp>
      <p:sp>
        <p:nvSpPr>
          <p:cNvPr id="3" name="Pladsholder til tekst 2"/>
          <p:cNvSpPr>
            <a:spLocks noGrp="1"/>
          </p:cNvSpPr>
          <p:nvPr>
            <p:ph type="body" sz="half" idx="1"/>
          </p:nvPr>
        </p:nvSpPr>
        <p:spPr>
          <a:xfrm>
            <a:off x="457200" y="1600200"/>
            <a:ext cx="4038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quarter" idx="2"/>
          </p:nvPr>
        </p:nvSpPr>
        <p:spPr>
          <a:xfrm>
            <a:off x="4648200" y="1600200"/>
            <a:ext cx="4038600" cy="2185988"/>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indhold 4"/>
          <p:cNvSpPr>
            <a:spLocks noGrp="1"/>
          </p:cNvSpPr>
          <p:nvPr>
            <p:ph sz="quarter" idx="3"/>
          </p:nvPr>
        </p:nvSpPr>
        <p:spPr>
          <a:xfrm>
            <a:off x="4648200" y="3938588"/>
            <a:ext cx="4038600" cy="218757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Rectangle 4"/>
          <p:cNvSpPr>
            <a:spLocks noGrp="1" noChangeArrowheads="1"/>
          </p:cNvSpPr>
          <p:nvPr>
            <p:ph type="dt" sz="half" idx="10"/>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7"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8" name="Rectangle 6"/>
          <p:cNvSpPr>
            <a:spLocks noGrp="1" noChangeArrowheads="1"/>
          </p:cNvSpPr>
          <p:nvPr>
            <p:ph type="sldNum" sz="quarter" idx="12"/>
          </p:nvPr>
        </p:nvSpPr>
        <p:spPr/>
        <p:txBody>
          <a:bodyPr/>
          <a:lstStyle>
            <a:lvl1pPr>
              <a:defRPr/>
            </a:lvl1pPr>
          </a:lstStyle>
          <a:p>
            <a:pPr>
              <a:defRPr/>
            </a:pPr>
            <a:fld id="{2F8CDE36-EF30-4548-8951-475A8736999F}"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2185414474"/>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5"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cs typeface="Arial" charset="0"/>
              </a:defRPr>
            </a:lvl1pPr>
          </a:lstStyle>
          <a:p>
            <a:pPr>
              <a:defRPr/>
            </a:pPr>
            <a:endParaRPr lang="da-DK"/>
          </a:p>
        </p:txBody>
      </p:sp>
      <p:sp>
        <p:nvSpPr>
          <p:cNvPr id="6" name="Rectangle 6"/>
          <p:cNvSpPr>
            <a:spLocks noGrp="1" noChangeArrowheads="1"/>
          </p:cNvSpPr>
          <p:nvPr>
            <p:ph type="sldNum" sz="quarter" idx="12"/>
          </p:nvPr>
        </p:nvSpPr>
        <p:spPr/>
        <p:txBody>
          <a:bodyPr/>
          <a:lstStyle>
            <a:lvl1pPr>
              <a:defRPr/>
            </a:lvl1pPr>
          </a:lstStyle>
          <a:p>
            <a:pPr>
              <a:defRPr/>
            </a:pPr>
            <a:fld id="{2BFA5C03-0F2A-5B44-B759-9CE27E9F5515}"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1196551776"/>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a:defRPr/>
            </a:lvl1pPr>
          </a:lstStyle>
          <a:p>
            <a:pPr>
              <a:defRPr/>
            </a:pPr>
            <a:endParaRPr lang="en-GB"/>
          </a:p>
        </p:txBody>
      </p:sp>
      <p:sp>
        <p:nvSpPr>
          <p:cNvPr id="4" name="Rectangle 4"/>
          <p:cNvSpPr>
            <a:spLocks noGrp="1" noChangeArrowheads="1"/>
          </p:cNvSpPr>
          <p:nvPr>
            <p:ph type="ftr" sz="quarter" idx="11"/>
          </p:nvPr>
        </p:nvSpPr>
        <p:spPr/>
        <p:txBody>
          <a:bodyPr/>
          <a:lstStyle>
            <a:lvl1pPr>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t>DK-2005-</a:t>
            </a:r>
            <a:fld id="{17E4D4B4-17D7-874A-B54A-A47BF48EEB25}" type="slidenum">
              <a:rPr lang="en-GB"/>
              <a:pPr>
                <a:defRPr/>
              </a:pPr>
              <a:t>‹nr.›</a:t>
            </a:fld>
            <a:endParaRPr lang="en-GB"/>
          </a:p>
        </p:txBody>
      </p:sp>
    </p:spTree>
    <p:extLst>
      <p:ext uri="{BB962C8B-B14F-4D97-AF65-F5344CB8AC3E}">
        <p14:creationId xmlns:p14="http://schemas.microsoft.com/office/powerpoint/2010/main" val="701006489"/>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A545BA46-89EA-474E-BE99-4664E4248E78}" type="slidenum">
              <a:rPr lang="en-GB"/>
              <a:pPr>
                <a:defRPr/>
              </a:pPr>
              <a:t>‹nr.›</a:t>
            </a:fld>
            <a:endParaRPr lang="en-GB"/>
          </a:p>
        </p:txBody>
      </p:sp>
    </p:spTree>
    <p:extLst>
      <p:ext uri="{BB962C8B-B14F-4D97-AF65-F5344CB8AC3E}">
        <p14:creationId xmlns:p14="http://schemas.microsoft.com/office/powerpoint/2010/main" val="702804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7F256AD8-E00D-D840-A134-988A76EC29E2}" type="datetimeFigureOut">
              <a:rPr lang="da-DK"/>
              <a:pPr>
                <a:defRPr/>
              </a:pPr>
              <a:t>03-02-2019</a:t>
            </a:fld>
            <a:endParaRPr lang="da-DK"/>
          </a:p>
        </p:txBody>
      </p:sp>
      <p:sp>
        <p:nvSpPr>
          <p:cNvPr id="5" name="Pladsholder til sidefod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da-DK"/>
          </a:p>
        </p:txBody>
      </p:sp>
      <p:sp>
        <p:nvSpPr>
          <p:cNvPr id="6" name="Pladsholder til diasnumm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32C5E1C1-F75E-DF49-A2F5-C86EDA8452EF}" type="slidenum">
              <a:rPr lang="da-DK"/>
              <a:pPr>
                <a:defRPr/>
              </a:pPr>
              <a:t>‹nr.›</a:t>
            </a:fld>
            <a:endParaRPr lang="da-DK"/>
          </a:p>
        </p:txBody>
      </p:sp>
    </p:spTree>
    <p:extLst>
      <p:ext uri="{BB962C8B-B14F-4D97-AF65-F5344CB8AC3E}">
        <p14:creationId xmlns:p14="http://schemas.microsoft.com/office/powerpoint/2010/main" val="215864826"/>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1E29A80E-60B6-E64E-916A-510A5EFEBADC}" type="slidenum">
              <a:rPr lang="en-GB"/>
              <a:pPr>
                <a:defRPr/>
              </a:pPr>
              <a:t>‹nr.›</a:t>
            </a:fld>
            <a:endParaRPr lang="en-GB"/>
          </a:p>
        </p:txBody>
      </p:sp>
    </p:spTree>
    <p:extLst>
      <p:ext uri="{BB962C8B-B14F-4D97-AF65-F5344CB8AC3E}">
        <p14:creationId xmlns:p14="http://schemas.microsoft.com/office/powerpoint/2010/main" val="464584876"/>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BE0E9010-EEBF-5740-A3FA-E46792362EB5}" type="slidenum">
              <a:rPr lang="en-GB"/>
              <a:pPr>
                <a:defRPr/>
              </a:pPr>
              <a:t>‹nr.›</a:t>
            </a:fld>
            <a:endParaRPr lang="en-GB"/>
          </a:p>
        </p:txBody>
      </p:sp>
    </p:spTree>
    <p:extLst>
      <p:ext uri="{BB962C8B-B14F-4D97-AF65-F5344CB8AC3E}">
        <p14:creationId xmlns:p14="http://schemas.microsoft.com/office/powerpoint/2010/main" val="407675405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a:ln/>
        </p:spPr>
        <p:txBody>
          <a:bodyPr/>
          <a:lstStyle>
            <a:lvl1pPr>
              <a:defRPr/>
            </a:lvl1pPr>
          </a:lstStyle>
          <a:p>
            <a:pPr>
              <a:defRPr/>
            </a:pPr>
            <a:endParaRPr lang="en-GB"/>
          </a:p>
        </p:txBody>
      </p:sp>
      <p:sp>
        <p:nvSpPr>
          <p:cNvPr id="8" name="Rectangle 4"/>
          <p:cNvSpPr>
            <a:spLocks noGrp="1" noChangeArrowheads="1"/>
          </p:cNvSpPr>
          <p:nvPr>
            <p:ph type="ftr" sz="quarter" idx="11"/>
          </p:nvPr>
        </p:nvSpPr>
        <p:spPr>
          <a:ln/>
        </p:spPr>
        <p:txBody>
          <a:bodyPr/>
          <a:lstStyle>
            <a:lvl1pPr>
              <a:defRPr/>
            </a:lvl1pPr>
          </a:lstStyle>
          <a:p>
            <a:pPr>
              <a:defRPr/>
            </a:pPr>
            <a:endParaRPr lang="en-GB"/>
          </a:p>
        </p:txBody>
      </p:sp>
      <p:sp>
        <p:nvSpPr>
          <p:cNvPr id="9" name="Rectangle 5"/>
          <p:cNvSpPr>
            <a:spLocks noGrp="1" noChangeArrowheads="1"/>
          </p:cNvSpPr>
          <p:nvPr>
            <p:ph type="sldNum" sz="quarter" idx="12"/>
          </p:nvPr>
        </p:nvSpPr>
        <p:spPr>
          <a:ln/>
        </p:spPr>
        <p:txBody>
          <a:bodyPr/>
          <a:lstStyle>
            <a:lvl1pPr>
              <a:defRPr/>
            </a:lvl1pPr>
          </a:lstStyle>
          <a:p>
            <a:pPr>
              <a:defRPr/>
            </a:pPr>
            <a:r>
              <a:rPr lang="en-GB"/>
              <a:t>DK-2005-</a:t>
            </a:r>
            <a:fld id="{BA420954-25D6-7848-86B4-1B96D840C6EF}" type="slidenum">
              <a:rPr lang="en-GB"/>
              <a:pPr>
                <a:defRPr/>
              </a:pPr>
              <a:t>‹nr.›</a:t>
            </a:fld>
            <a:endParaRPr lang="en-GB"/>
          </a:p>
        </p:txBody>
      </p:sp>
    </p:spTree>
    <p:extLst>
      <p:ext uri="{BB962C8B-B14F-4D97-AF65-F5344CB8AC3E}">
        <p14:creationId xmlns:p14="http://schemas.microsoft.com/office/powerpoint/2010/main" val="1918002949"/>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a:ln/>
        </p:spPr>
        <p:txBody>
          <a:bodyPr/>
          <a:lstStyle>
            <a:lvl1pPr>
              <a:defRPr/>
            </a:lvl1pPr>
          </a:lstStyle>
          <a:p>
            <a:pPr>
              <a:defRPr/>
            </a:pPr>
            <a:endParaRPr lang="en-GB"/>
          </a:p>
        </p:txBody>
      </p:sp>
      <p:sp>
        <p:nvSpPr>
          <p:cNvPr id="4" name="Rectangle 4"/>
          <p:cNvSpPr>
            <a:spLocks noGrp="1" noChangeArrowheads="1"/>
          </p:cNvSpPr>
          <p:nvPr>
            <p:ph type="ftr" sz="quarter" idx="11"/>
          </p:nvPr>
        </p:nvSpPr>
        <p:spPr>
          <a:ln/>
        </p:spPr>
        <p:txBody>
          <a:bodyPr/>
          <a:lstStyle>
            <a:lvl1pPr>
              <a:defRPr/>
            </a:lvl1pPr>
          </a:lstStyle>
          <a:p>
            <a:pPr>
              <a:defRPr/>
            </a:pPr>
            <a:endParaRPr lang="en-GB"/>
          </a:p>
        </p:txBody>
      </p:sp>
      <p:sp>
        <p:nvSpPr>
          <p:cNvPr id="5" name="Rectangle 5"/>
          <p:cNvSpPr>
            <a:spLocks noGrp="1" noChangeArrowheads="1"/>
          </p:cNvSpPr>
          <p:nvPr>
            <p:ph type="sldNum" sz="quarter" idx="12"/>
          </p:nvPr>
        </p:nvSpPr>
        <p:spPr>
          <a:ln/>
        </p:spPr>
        <p:txBody>
          <a:bodyPr/>
          <a:lstStyle>
            <a:lvl1pPr>
              <a:defRPr/>
            </a:lvl1pPr>
          </a:lstStyle>
          <a:p>
            <a:pPr>
              <a:defRPr/>
            </a:pPr>
            <a:r>
              <a:rPr lang="en-GB"/>
              <a:t>DK-2005-</a:t>
            </a:r>
            <a:fld id="{3BDEB598-5595-7642-A31D-8D98208B2388}" type="slidenum">
              <a:rPr lang="en-GB"/>
              <a:pPr>
                <a:defRPr/>
              </a:pPr>
              <a:t>‹nr.›</a:t>
            </a:fld>
            <a:endParaRPr lang="en-GB"/>
          </a:p>
        </p:txBody>
      </p:sp>
    </p:spTree>
    <p:extLst>
      <p:ext uri="{BB962C8B-B14F-4D97-AF65-F5344CB8AC3E}">
        <p14:creationId xmlns:p14="http://schemas.microsoft.com/office/powerpoint/2010/main" val="2598326519"/>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a:p>
        </p:txBody>
      </p:sp>
      <p:sp>
        <p:nvSpPr>
          <p:cNvPr id="3" name="Rectangle 4"/>
          <p:cNvSpPr>
            <a:spLocks noGrp="1" noChangeArrowheads="1"/>
          </p:cNvSpPr>
          <p:nvPr>
            <p:ph type="ftr" sz="quarter" idx="11"/>
          </p:nvPr>
        </p:nvSpPr>
        <p:spPr>
          <a:ln/>
        </p:spPr>
        <p:txBody>
          <a:bodyPr/>
          <a:lstStyle>
            <a:lvl1pPr>
              <a:defRPr/>
            </a:lvl1pPr>
          </a:lstStyle>
          <a:p>
            <a:pPr>
              <a:defRPr/>
            </a:pPr>
            <a:endParaRPr lang="en-GB"/>
          </a:p>
        </p:txBody>
      </p:sp>
      <p:sp>
        <p:nvSpPr>
          <p:cNvPr id="4" name="Rectangle 5"/>
          <p:cNvSpPr>
            <a:spLocks noGrp="1" noChangeArrowheads="1"/>
          </p:cNvSpPr>
          <p:nvPr>
            <p:ph type="sldNum" sz="quarter" idx="12"/>
          </p:nvPr>
        </p:nvSpPr>
        <p:spPr>
          <a:ln/>
        </p:spPr>
        <p:txBody>
          <a:bodyPr/>
          <a:lstStyle>
            <a:lvl1pPr>
              <a:defRPr/>
            </a:lvl1pPr>
          </a:lstStyle>
          <a:p>
            <a:pPr>
              <a:defRPr/>
            </a:pPr>
            <a:r>
              <a:rPr lang="en-GB"/>
              <a:t>DK-2005-</a:t>
            </a:r>
            <a:fld id="{5E07A5F9-7976-EB4E-81D5-8C04DB4986C0}" type="slidenum">
              <a:rPr lang="en-GB"/>
              <a:pPr>
                <a:defRPr/>
              </a:pPr>
              <a:t>‹nr.›</a:t>
            </a:fld>
            <a:endParaRPr lang="en-GB"/>
          </a:p>
        </p:txBody>
      </p:sp>
    </p:spTree>
    <p:extLst>
      <p:ext uri="{BB962C8B-B14F-4D97-AF65-F5344CB8AC3E}">
        <p14:creationId xmlns:p14="http://schemas.microsoft.com/office/powerpoint/2010/main" val="2330955819"/>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6208745F-A356-4D45-AA80-265729BC254B}" type="slidenum">
              <a:rPr lang="en-GB"/>
              <a:pPr>
                <a:defRPr/>
              </a:pPr>
              <a:t>‹nr.›</a:t>
            </a:fld>
            <a:endParaRPr lang="en-GB"/>
          </a:p>
        </p:txBody>
      </p:sp>
    </p:spTree>
    <p:extLst>
      <p:ext uri="{BB962C8B-B14F-4D97-AF65-F5344CB8AC3E}">
        <p14:creationId xmlns:p14="http://schemas.microsoft.com/office/powerpoint/2010/main" val="2021433300"/>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r>
              <a:rPr lang="en-GB"/>
              <a:t>DK-2005-</a:t>
            </a:r>
            <a:fld id="{89BA6C8F-B0E9-8944-94FA-29A784098DB9}" type="slidenum">
              <a:rPr lang="en-GB"/>
              <a:pPr>
                <a:defRPr/>
              </a:pPr>
              <a:t>‹nr.›</a:t>
            </a:fld>
            <a:endParaRPr lang="en-GB"/>
          </a:p>
        </p:txBody>
      </p:sp>
    </p:spTree>
    <p:extLst>
      <p:ext uri="{BB962C8B-B14F-4D97-AF65-F5344CB8AC3E}">
        <p14:creationId xmlns:p14="http://schemas.microsoft.com/office/powerpoint/2010/main" val="2692616787"/>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488BEEE3-A213-1341-A6AC-C3159B603C1D}" type="slidenum">
              <a:rPr lang="en-GB"/>
              <a:pPr>
                <a:defRPr/>
              </a:pPr>
              <a:t>‹nr.›</a:t>
            </a:fld>
            <a:endParaRPr lang="en-GB"/>
          </a:p>
        </p:txBody>
      </p:sp>
    </p:spTree>
    <p:extLst>
      <p:ext uri="{BB962C8B-B14F-4D97-AF65-F5344CB8AC3E}">
        <p14:creationId xmlns:p14="http://schemas.microsoft.com/office/powerpoint/2010/main" val="224303593"/>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r>
              <a:rPr lang="en-GB"/>
              <a:t>DK-2005-</a:t>
            </a:r>
            <a:fld id="{D5BEAFC0-E235-124F-99D5-490065995A96}" type="slidenum">
              <a:rPr lang="en-GB"/>
              <a:pPr>
                <a:defRPr/>
              </a:pPr>
              <a:t>‹nr.›</a:t>
            </a:fld>
            <a:endParaRPr lang="en-GB"/>
          </a:p>
        </p:txBody>
      </p:sp>
    </p:spTree>
    <p:extLst>
      <p:ext uri="{BB962C8B-B14F-4D97-AF65-F5344CB8AC3E}">
        <p14:creationId xmlns:p14="http://schemas.microsoft.com/office/powerpoint/2010/main" val="238534517"/>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latin typeface="Arial"/>
              </a:rPr>
              <a:t>DK-2005-</a:t>
            </a:r>
            <a:fld id="{D3453E67-3A69-2B4D-B5FB-86033C0110E4}"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882411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F1FA5F0F-CDED-5F43-A11A-E1C00715B3F8}" type="datetimeFigureOut">
              <a:rPr lang="da-DK"/>
              <a:pPr>
                <a:defRPr/>
              </a:pPr>
              <a:t>03-02-2019</a:t>
            </a:fld>
            <a:endParaRPr lang="da-DK"/>
          </a:p>
        </p:txBody>
      </p:sp>
      <p:sp>
        <p:nvSpPr>
          <p:cNvPr id="6" name="Pladsholder til sidefod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da-DK"/>
          </a:p>
        </p:txBody>
      </p:sp>
      <p:sp>
        <p:nvSpPr>
          <p:cNvPr id="7" name="Pladsholder til diasnummer 6"/>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70FCF4B6-3B22-F545-800E-8BB04A741320}" type="slidenum">
              <a:rPr lang="da-DK"/>
              <a:pPr>
                <a:defRPr/>
              </a:pPr>
              <a:t>‹nr.›</a:t>
            </a:fld>
            <a:endParaRPr lang="da-DK"/>
          </a:p>
        </p:txBody>
      </p:sp>
    </p:spTree>
    <p:extLst>
      <p:ext uri="{BB962C8B-B14F-4D97-AF65-F5344CB8AC3E}">
        <p14:creationId xmlns:p14="http://schemas.microsoft.com/office/powerpoint/2010/main" val="2097649318"/>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781A9E5C-59BF-E540-8F96-3405AFDBCA8E}"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942615000"/>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CE72577A-1B07-DD4C-8E23-E106B55ADA0E}"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408226522"/>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7EA014DD-8297-D343-9AF3-D7BCBAAE64FF}"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3395055239"/>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5"/>
          <p:cNvSpPr>
            <a:spLocks noGrp="1" noChangeArrowheads="1"/>
          </p:cNvSpPr>
          <p:nvPr>
            <p:ph type="sldNum" sz="quarter" idx="12"/>
          </p:nvPr>
        </p:nvSpPr>
        <p:spPr/>
        <p:txBody>
          <a:bodyPr/>
          <a:lstStyle>
            <a:lvl1pPr>
              <a:defRPr/>
            </a:lvl1pPr>
          </a:lstStyle>
          <a:p>
            <a:pPr>
              <a:defRPr/>
            </a:pPr>
            <a:r>
              <a:rPr lang="en-GB">
                <a:latin typeface="Arial"/>
              </a:rPr>
              <a:t>DK-2005-</a:t>
            </a:r>
            <a:fld id="{0A336678-710D-C741-A92A-D1DC6B9CE3CF}"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860973342"/>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a:defRPr/>
            </a:lvl1pPr>
          </a:lstStyle>
          <a:p>
            <a:pPr>
              <a:defRPr/>
            </a:pPr>
            <a:r>
              <a:rPr lang="en-GB">
                <a:latin typeface="Arial"/>
              </a:rPr>
              <a:t>DK-2005-</a:t>
            </a:r>
            <a:fld id="{6BB9F1ED-81B3-FE40-979A-060F609E1AFF}"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676980909"/>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sldNum" sz="quarter" idx="12"/>
          </p:nvPr>
        </p:nvSpPr>
        <p:spPr/>
        <p:txBody>
          <a:bodyPr/>
          <a:lstStyle>
            <a:lvl1pPr>
              <a:defRPr/>
            </a:lvl1pPr>
          </a:lstStyle>
          <a:p>
            <a:pPr>
              <a:defRPr/>
            </a:pPr>
            <a:r>
              <a:rPr lang="en-GB">
                <a:latin typeface="Arial"/>
              </a:rPr>
              <a:t>DK-2005-</a:t>
            </a:r>
            <a:fld id="{EA111E93-CF8A-D04E-85E6-46B7B7D9A71A}"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65048031"/>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C41926A8-DB04-3F40-9A50-FDE5D0024A44}"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208661450"/>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latin typeface="Arial"/>
              </a:rPr>
              <a:t>DK-2005-</a:t>
            </a:r>
            <a:fld id="{9D15BEF9-DDDF-4A4E-8EED-01BC0C95E008}"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942429542"/>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39A76B3C-E080-6143-87B5-EB87F73C437F}"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821436248"/>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latin typeface="Arial"/>
              </a:rPr>
              <a:t>DK-2005-</a:t>
            </a:r>
            <a:fld id="{222F1948-28D4-AE44-B798-E103A7D30194}" type="slidenum">
              <a:rPr lang="en-GB">
                <a:latin typeface="Arial"/>
              </a:rPr>
              <a:pPr>
                <a:defRPr/>
              </a:pPr>
              <a:t>‹nr.›</a:t>
            </a:fld>
            <a:endParaRPr lang="en-GB">
              <a:latin typeface="Arial"/>
            </a:endParaRPr>
          </a:p>
        </p:txBody>
      </p:sp>
    </p:spTree>
    <p:extLst>
      <p:ext uri="{BB962C8B-B14F-4D97-AF65-F5344CB8AC3E}">
        <p14:creationId xmlns:p14="http://schemas.microsoft.com/office/powerpoint/2010/main" val="1577472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5F12B9BD-18E6-5B49-AC46-DEC10315B3C3}" type="datetimeFigureOut">
              <a:rPr lang="da-DK"/>
              <a:pPr>
                <a:defRPr/>
              </a:pPr>
              <a:t>03-02-2019</a:t>
            </a:fld>
            <a:endParaRPr lang="da-DK"/>
          </a:p>
        </p:txBody>
      </p:sp>
      <p:sp>
        <p:nvSpPr>
          <p:cNvPr id="8" name="Pladsholder til sidefod 7"/>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da-DK"/>
          </a:p>
        </p:txBody>
      </p:sp>
      <p:sp>
        <p:nvSpPr>
          <p:cNvPr id="9" name="Pladsholder til diasnummer 8"/>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B37BAC59-D503-F646-83DE-D2246881A6E6}" type="slidenum">
              <a:rPr lang="da-DK"/>
              <a:pPr>
                <a:defRPr/>
              </a:pPr>
              <a:t>‹nr.›</a:t>
            </a:fld>
            <a:endParaRPr lang="da-DK"/>
          </a:p>
        </p:txBody>
      </p:sp>
    </p:spTree>
    <p:extLst>
      <p:ext uri="{BB962C8B-B14F-4D97-AF65-F5344CB8AC3E}">
        <p14:creationId xmlns:p14="http://schemas.microsoft.com/office/powerpoint/2010/main" val="2289020087"/>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6" name="Rectangle 6"/>
          <p:cNvSpPr>
            <a:spLocks noGrp="1" noChangeArrowheads="1"/>
          </p:cNvSpPr>
          <p:nvPr>
            <p:ph type="sldNum" sz="quarter" idx="12"/>
          </p:nvPr>
        </p:nvSpPr>
        <p:spPr/>
        <p:txBody>
          <a:bodyPr/>
          <a:lstStyle>
            <a:lvl1pPr>
              <a:defRPr/>
            </a:lvl1pPr>
          </a:lstStyle>
          <a:p>
            <a:pPr>
              <a:defRPr/>
            </a:pPr>
            <a:fld id="{7F14074D-A30D-9344-ACAA-3F49F288EB2C}"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2784796359"/>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5E63A09F-71B4-D543-95F8-A2569DDAB4F5}" type="slidenum">
              <a:rPr lang="da-DK"/>
              <a:pPr>
                <a:defRPr/>
              </a:pPr>
              <a:t>‹nr.›</a:t>
            </a:fld>
            <a:endParaRPr lang="da-DK"/>
          </a:p>
        </p:txBody>
      </p:sp>
    </p:spTree>
    <p:extLst>
      <p:ext uri="{BB962C8B-B14F-4D97-AF65-F5344CB8AC3E}">
        <p14:creationId xmlns:p14="http://schemas.microsoft.com/office/powerpoint/2010/main" val="3766649142"/>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36E01446-E2D9-2849-8B1E-F51C0EDA4AE7}" type="slidenum">
              <a:rPr lang="da-DK"/>
              <a:pPr>
                <a:defRPr/>
              </a:pPr>
              <a:t>‹nr.›</a:t>
            </a:fld>
            <a:endParaRPr lang="da-DK"/>
          </a:p>
        </p:txBody>
      </p:sp>
    </p:spTree>
    <p:extLst>
      <p:ext uri="{BB962C8B-B14F-4D97-AF65-F5344CB8AC3E}">
        <p14:creationId xmlns:p14="http://schemas.microsoft.com/office/powerpoint/2010/main" val="1376936499"/>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2E9B6A6C-F5DC-6743-8792-CEE76F8605E0}" type="slidenum">
              <a:rPr lang="da-DK"/>
              <a:pPr>
                <a:defRPr/>
              </a:pPr>
              <a:t>‹nr.›</a:t>
            </a:fld>
            <a:endParaRPr lang="da-DK"/>
          </a:p>
        </p:txBody>
      </p:sp>
    </p:spTree>
    <p:extLst>
      <p:ext uri="{BB962C8B-B14F-4D97-AF65-F5344CB8AC3E}">
        <p14:creationId xmlns:p14="http://schemas.microsoft.com/office/powerpoint/2010/main" val="157352417"/>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4DD4352F-8B96-2E41-97BC-769997542A80}" type="slidenum">
              <a:rPr lang="da-DK"/>
              <a:pPr>
                <a:defRPr/>
              </a:pPr>
              <a:t>‹nr.›</a:t>
            </a:fld>
            <a:endParaRPr lang="da-DK"/>
          </a:p>
        </p:txBody>
      </p:sp>
    </p:spTree>
    <p:extLst>
      <p:ext uri="{BB962C8B-B14F-4D97-AF65-F5344CB8AC3E}">
        <p14:creationId xmlns:p14="http://schemas.microsoft.com/office/powerpoint/2010/main" val="45564787"/>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359C3FEB-CD04-9E4E-88A1-025C982FCAF8}" type="slidenum">
              <a:rPr lang="da-DK"/>
              <a:pPr>
                <a:defRPr/>
              </a:pPr>
              <a:t>‹nr.›</a:t>
            </a:fld>
            <a:endParaRPr lang="da-DK"/>
          </a:p>
        </p:txBody>
      </p:sp>
    </p:spTree>
    <p:extLst>
      <p:ext uri="{BB962C8B-B14F-4D97-AF65-F5344CB8AC3E}">
        <p14:creationId xmlns:p14="http://schemas.microsoft.com/office/powerpoint/2010/main" val="3960321870"/>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0834FF6D-BDCC-BC46-9D24-DBEFB41DB180}" type="slidenum">
              <a:rPr lang="da-DK"/>
              <a:pPr>
                <a:defRPr/>
              </a:pPr>
              <a:t>‹nr.›</a:t>
            </a:fld>
            <a:endParaRPr lang="da-DK"/>
          </a:p>
        </p:txBody>
      </p:sp>
    </p:spTree>
    <p:extLst>
      <p:ext uri="{BB962C8B-B14F-4D97-AF65-F5344CB8AC3E}">
        <p14:creationId xmlns:p14="http://schemas.microsoft.com/office/powerpoint/2010/main" val="755266681"/>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735BBCBD-4189-9F4B-9DE9-97224B1E6D1C}" type="slidenum">
              <a:rPr lang="da-DK"/>
              <a:pPr>
                <a:defRPr/>
              </a:pPr>
              <a:t>‹nr.›</a:t>
            </a:fld>
            <a:endParaRPr lang="da-DK"/>
          </a:p>
        </p:txBody>
      </p:sp>
    </p:spTree>
    <p:extLst>
      <p:ext uri="{BB962C8B-B14F-4D97-AF65-F5344CB8AC3E}">
        <p14:creationId xmlns:p14="http://schemas.microsoft.com/office/powerpoint/2010/main" val="826680782"/>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2F8BE4BB-C36B-8244-B668-4CDC81FC727A}" type="slidenum">
              <a:rPr lang="da-DK"/>
              <a:pPr>
                <a:defRPr/>
              </a:pPr>
              <a:t>‹nr.›</a:t>
            </a:fld>
            <a:endParaRPr lang="da-DK"/>
          </a:p>
        </p:txBody>
      </p:sp>
    </p:spTree>
    <p:extLst>
      <p:ext uri="{BB962C8B-B14F-4D97-AF65-F5344CB8AC3E}">
        <p14:creationId xmlns:p14="http://schemas.microsoft.com/office/powerpoint/2010/main" val="2021285549"/>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96AC6F77-7AF0-204F-91F1-600608332575}" type="slidenum">
              <a:rPr lang="da-DK"/>
              <a:pPr>
                <a:defRPr/>
              </a:pPr>
              <a:t>‹nr.›</a:t>
            </a:fld>
            <a:endParaRPr lang="da-DK"/>
          </a:p>
        </p:txBody>
      </p:sp>
    </p:spTree>
    <p:extLst>
      <p:ext uri="{BB962C8B-B14F-4D97-AF65-F5344CB8AC3E}">
        <p14:creationId xmlns:p14="http://schemas.microsoft.com/office/powerpoint/2010/main" val="3714717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90F6C958-8332-404C-BE8E-0C9B951EAF96}" type="datetimeFigureOut">
              <a:rPr lang="da-DK"/>
              <a:pPr>
                <a:defRPr/>
              </a:pPr>
              <a:t>03-02-2019</a:t>
            </a:fld>
            <a:endParaRPr lang="da-DK"/>
          </a:p>
        </p:txBody>
      </p:sp>
      <p:sp>
        <p:nvSpPr>
          <p:cNvPr id="4" name="Pladsholder til sidefod 3"/>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da-DK"/>
          </a:p>
        </p:txBody>
      </p:sp>
      <p:sp>
        <p:nvSpPr>
          <p:cNvPr id="5" name="Pladsholder til diasnummer 4"/>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357A9EBB-B962-274F-B6BF-45DA1FB519D6}" type="slidenum">
              <a:rPr lang="da-DK"/>
              <a:pPr>
                <a:defRPr/>
              </a:pPr>
              <a:t>‹nr.›</a:t>
            </a:fld>
            <a:endParaRPr lang="da-DK"/>
          </a:p>
        </p:txBody>
      </p:sp>
    </p:spTree>
    <p:extLst>
      <p:ext uri="{BB962C8B-B14F-4D97-AF65-F5344CB8AC3E}">
        <p14:creationId xmlns:p14="http://schemas.microsoft.com/office/powerpoint/2010/main" val="3187610109"/>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02385F64-5217-964B-B975-08A8131DE477}" type="slidenum">
              <a:rPr lang="da-DK"/>
              <a:pPr>
                <a:defRPr/>
              </a:pPr>
              <a:t>‹nr.›</a:t>
            </a:fld>
            <a:endParaRPr lang="da-DK"/>
          </a:p>
        </p:txBody>
      </p:sp>
    </p:spTree>
    <p:extLst>
      <p:ext uri="{BB962C8B-B14F-4D97-AF65-F5344CB8AC3E}">
        <p14:creationId xmlns:p14="http://schemas.microsoft.com/office/powerpoint/2010/main" val="2112409779"/>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5CD9FC60-F65C-A146-9707-AB14EAC0E9A3}" type="slidenum">
              <a:rPr lang="da-DK"/>
              <a:pPr>
                <a:defRPr/>
              </a:pPr>
              <a:t>‹nr.›</a:t>
            </a:fld>
            <a:endParaRPr lang="da-DK"/>
          </a:p>
        </p:txBody>
      </p:sp>
    </p:spTree>
    <p:extLst>
      <p:ext uri="{BB962C8B-B14F-4D97-AF65-F5344CB8AC3E}">
        <p14:creationId xmlns:p14="http://schemas.microsoft.com/office/powerpoint/2010/main" val="3276610973"/>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lvl1pPr>
              <a:defRPr/>
            </a:lvl1pPr>
          </a:lstStyle>
          <a:p>
            <a:pPr>
              <a:defRPr/>
            </a:pPr>
            <a:fld id="{4DD7E1DB-94F4-C345-8C88-B24C31C59A43}" type="datetimeFigureOut">
              <a:rPr lang="da-DK"/>
              <a:pPr>
                <a:defRPr/>
              </a:pPr>
              <a:t>03-02-2019</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latin typeface="Calibri"/>
            </a:endParaRPr>
          </a:p>
        </p:txBody>
      </p:sp>
      <p:sp>
        <p:nvSpPr>
          <p:cNvPr id="6" name="Pladsholder til diasnummer 5"/>
          <p:cNvSpPr>
            <a:spLocks noGrp="1"/>
          </p:cNvSpPr>
          <p:nvPr>
            <p:ph type="sldNum" sz="quarter" idx="12"/>
          </p:nvPr>
        </p:nvSpPr>
        <p:spPr/>
        <p:txBody>
          <a:bodyPr/>
          <a:lstStyle>
            <a:lvl1pPr>
              <a:defRPr/>
            </a:lvl1pPr>
          </a:lstStyle>
          <a:p>
            <a:pPr>
              <a:defRPr/>
            </a:pPr>
            <a:fld id="{03021AF5-170B-434B-BCB8-35E3FD189B5E}" type="slidenum">
              <a:rPr lang="da-DK"/>
              <a:pPr>
                <a:defRPr/>
              </a:pPr>
              <a:t>‹nr.›</a:t>
            </a:fld>
            <a:endParaRPr lang="da-DK"/>
          </a:p>
        </p:txBody>
      </p:sp>
    </p:spTree>
    <p:extLst>
      <p:ext uri="{BB962C8B-B14F-4D97-AF65-F5344CB8AC3E}">
        <p14:creationId xmlns:p14="http://schemas.microsoft.com/office/powerpoint/2010/main" val="2379817501"/>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74A08D5B-3968-744D-92E0-72702522A810}" type="datetimeFigureOut">
              <a:rPr lang="da-DK"/>
              <a:pPr>
                <a:defRPr/>
              </a:pPr>
              <a:t>03-02-2019</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latin typeface="Calibri"/>
            </a:endParaRPr>
          </a:p>
        </p:txBody>
      </p:sp>
      <p:sp>
        <p:nvSpPr>
          <p:cNvPr id="6" name="Pladsholder til diasnummer 5"/>
          <p:cNvSpPr>
            <a:spLocks noGrp="1"/>
          </p:cNvSpPr>
          <p:nvPr>
            <p:ph type="sldNum" sz="quarter" idx="12"/>
          </p:nvPr>
        </p:nvSpPr>
        <p:spPr/>
        <p:txBody>
          <a:bodyPr/>
          <a:lstStyle>
            <a:lvl1pPr>
              <a:defRPr/>
            </a:lvl1pPr>
          </a:lstStyle>
          <a:p>
            <a:pPr>
              <a:defRPr/>
            </a:pPr>
            <a:fld id="{520FDC39-6CDE-C742-A9CC-5F5A6ED04290}" type="slidenum">
              <a:rPr lang="da-DK"/>
              <a:pPr>
                <a:defRPr/>
              </a:pPr>
              <a:t>‹nr.›</a:t>
            </a:fld>
            <a:endParaRPr lang="da-DK"/>
          </a:p>
        </p:txBody>
      </p:sp>
    </p:spTree>
    <p:extLst>
      <p:ext uri="{BB962C8B-B14F-4D97-AF65-F5344CB8AC3E}">
        <p14:creationId xmlns:p14="http://schemas.microsoft.com/office/powerpoint/2010/main" val="3417574586"/>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pPr>
              <a:defRPr/>
            </a:pPr>
            <a:fld id="{DB640D77-8D7D-4E42-AEE4-68B0E59B43D1}" type="datetimeFigureOut">
              <a:rPr lang="da-DK"/>
              <a:pPr>
                <a:defRPr/>
              </a:pPr>
              <a:t>03-02-2019</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latin typeface="Calibri"/>
            </a:endParaRPr>
          </a:p>
        </p:txBody>
      </p:sp>
      <p:sp>
        <p:nvSpPr>
          <p:cNvPr id="6" name="Pladsholder til diasnummer 5"/>
          <p:cNvSpPr>
            <a:spLocks noGrp="1"/>
          </p:cNvSpPr>
          <p:nvPr>
            <p:ph type="sldNum" sz="quarter" idx="12"/>
          </p:nvPr>
        </p:nvSpPr>
        <p:spPr/>
        <p:txBody>
          <a:bodyPr/>
          <a:lstStyle>
            <a:lvl1pPr>
              <a:defRPr/>
            </a:lvl1pPr>
          </a:lstStyle>
          <a:p>
            <a:pPr>
              <a:defRPr/>
            </a:pPr>
            <a:fld id="{6F65A5AD-8B9F-5A4A-948E-DF11FCE26D1F}" type="slidenum">
              <a:rPr lang="da-DK"/>
              <a:pPr>
                <a:defRPr/>
              </a:pPr>
              <a:t>‹nr.›</a:t>
            </a:fld>
            <a:endParaRPr lang="da-DK"/>
          </a:p>
        </p:txBody>
      </p:sp>
    </p:spTree>
    <p:extLst>
      <p:ext uri="{BB962C8B-B14F-4D97-AF65-F5344CB8AC3E}">
        <p14:creationId xmlns:p14="http://schemas.microsoft.com/office/powerpoint/2010/main" val="2327092096"/>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3"/>
          <p:cNvSpPr>
            <a:spLocks noGrp="1"/>
          </p:cNvSpPr>
          <p:nvPr>
            <p:ph type="dt" sz="half" idx="10"/>
          </p:nvPr>
        </p:nvSpPr>
        <p:spPr/>
        <p:txBody>
          <a:bodyPr/>
          <a:lstStyle>
            <a:lvl1pPr>
              <a:defRPr/>
            </a:lvl1pPr>
          </a:lstStyle>
          <a:p>
            <a:pPr>
              <a:defRPr/>
            </a:pPr>
            <a:fld id="{0CF78AC8-5808-4749-B6C9-95E31BB20864}" type="datetimeFigureOut">
              <a:rPr lang="da-DK"/>
              <a:pPr>
                <a:defRPr/>
              </a:pPr>
              <a:t>03-02-2019</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latin typeface="Calibri"/>
            </a:endParaRPr>
          </a:p>
        </p:txBody>
      </p:sp>
      <p:sp>
        <p:nvSpPr>
          <p:cNvPr id="7" name="Pladsholder til diasnummer 5"/>
          <p:cNvSpPr>
            <a:spLocks noGrp="1"/>
          </p:cNvSpPr>
          <p:nvPr>
            <p:ph type="sldNum" sz="quarter" idx="12"/>
          </p:nvPr>
        </p:nvSpPr>
        <p:spPr/>
        <p:txBody>
          <a:bodyPr/>
          <a:lstStyle>
            <a:lvl1pPr>
              <a:defRPr/>
            </a:lvl1pPr>
          </a:lstStyle>
          <a:p>
            <a:pPr>
              <a:defRPr/>
            </a:pPr>
            <a:fld id="{3270E19B-F666-584B-A1BC-183DACF5E697}" type="slidenum">
              <a:rPr lang="da-DK"/>
              <a:pPr>
                <a:defRPr/>
              </a:pPr>
              <a:t>‹nr.›</a:t>
            </a:fld>
            <a:endParaRPr lang="da-DK"/>
          </a:p>
        </p:txBody>
      </p:sp>
    </p:spTree>
    <p:extLst>
      <p:ext uri="{BB962C8B-B14F-4D97-AF65-F5344CB8AC3E}">
        <p14:creationId xmlns:p14="http://schemas.microsoft.com/office/powerpoint/2010/main" val="268772434"/>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3"/>
          <p:cNvSpPr>
            <a:spLocks noGrp="1"/>
          </p:cNvSpPr>
          <p:nvPr>
            <p:ph type="dt" sz="half" idx="10"/>
          </p:nvPr>
        </p:nvSpPr>
        <p:spPr/>
        <p:txBody>
          <a:bodyPr/>
          <a:lstStyle>
            <a:lvl1pPr>
              <a:defRPr/>
            </a:lvl1pPr>
          </a:lstStyle>
          <a:p>
            <a:pPr>
              <a:defRPr/>
            </a:pPr>
            <a:fld id="{1F2C94E9-84BE-B641-A54F-24498C9842AE}" type="datetimeFigureOut">
              <a:rPr lang="da-DK"/>
              <a:pPr>
                <a:defRPr/>
              </a:pPr>
              <a:t>03-02-2019</a:t>
            </a:fld>
            <a:endParaRPr lang="da-DK"/>
          </a:p>
        </p:txBody>
      </p:sp>
      <p:sp>
        <p:nvSpPr>
          <p:cNvPr id="8" name="Pladsholder til sidefod 4"/>
          <p:cNvSpPr>
            <a:spLocks noGrp="1"/>
          </p:cNvSpPr>
          <p:nvPr>
            <p:ph type="ftr" sz="quarter" idx="11"/>
          </p:nvPr>
        </p:nvSpPr>
        <p:spPr/>
        <p:txBody>
          <a:bodyPr/>
          <a:lstStyle>
            <a:lvl1pPr>
              <a:defRPr/>
            </a:lvl1pPr>
          </a:lstStyle>
          <a:p>
            <a:pPr>
              <a:defRPr/>
            </a:pPr>
            <a:endParaRPr lang="da-DK">
              <a:latin typeface="Calibri"/>
            </a:endParaRPr>
          </a:p>
        </p:txBody>
      </p:sp>
      <p:sp>
        <p:nvSpPr>
          <p:cNvPr id="9" name="Pladsholder til diasnummer 5"/>
          <p:cNvSpPr>
            <a:spLocks noGrp="1"/>
          </p:cNvSpPr>
          <p:nvPr>
            <p:ph type="sldNum" sz="quarter" idx="12"/>
          </p:nvPr>
        </p:nvSpPr>
        <p:spPr/>
        <p:txBody>
          <a:bodyPr/>
          <a:lstStyle>
            <a:lvl1pPr>
              <a:defRPr/>
            </a:lvl1pPr>
          </a:lstStyle>
          <a:p>
            <a:pPr>
              <a:defRPr/>
            </a:pPr>
            <a:fld id="{813F9125-03DF-CD46-BD59-C5A4BB4AACCE}" type="slidenum">
              <a:rPr lang="da-DK"/>
              <a:pPr>
                <a:defRPr/>
              </a:pPr>
              <a:t>‹nr.›</a:t>
            </a:fld>
            <a:endParaRPr lang="da-DK"/>
          </a:p>
        </p:txBody>
      </p:sp>
    </p:spTree>
    <p:extLst>
      <p:ext uri="{BB962C8B-B14F-4D97-AF65-F5344CB8AC3E}">
        <p14:creationId xmlns:p14="http://schemas.microsoft.com/office/powerpoint/2010/main" val="3565691938"/>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3"/>
          <p:cNvSpPr>
            <a:spLocks noGrp="1"/>
          </p:cNvSpPr>
          <p:nvPr>
            <p:ph type="dt" sz="half" idx="10"/>
          </p:nvPr>
        </p:nvSpPr>
        <p:spPr/>
        <p:txBody>
          <a:bodyPr/>
          <a:lstStyle>
            <a:lvl1pPr>
              <a:defRPr/>
            </a:lvl1pPr>
          </a:lstStyle>
          <a:p>
            <a:pPr>
              <a:defRPr/>
            </a:pPr>
            <a:fld id="{B127C283-2C85-9642-9A8F-BD1D29F90A70}" type="datetimeFigureOut">
              <a:rPr lang="da-DK"/>
              <a:pPr>
                <a:defRPr/>
              </a:pPr>
              <a:t>03-02-2019</a:t>
            </a:fld>
            <a:endParaRPr lang="da-DK"/>
          </a:p>
        </p:txBody>
      </p:sp>
      <p:sp>
        <p:nvSpPr>
          <p:cNvPr id="4" name="Pladsholder til sidefod 4"/>
          <p:cNvSpPr>
            <a:spLocks noGrp="1"/>
          </p:cNvSpPr>
          <p:nvPr>
            <p:ph type="ftr" sz="quarter" idx="11"/>
          </p:nvPr>
        </p:nvSpPr>
        <p:spPr/>
        <p:txBody>
          <a:bodyPr/>
          <a:lstStyle>
            <a:lvl1pPr>
              <a:defRPr/>
            </a:lvl1pPr>
          </a:lstStyle>
          <a:p>
            <a:pPr>
              <a:defRPr/>
            </a:pPr>
            <a:endParaRPr lang="da-DK">
              <a:latin typeface="Calibri"/>
            </a:endParaRPr>
          </a:p>
        </p:txBody>
      </p:sp>
      <p:sp>
        <p:nvSpPr>
          <p:cNvPr id="5" name="Pladsholder til diasnummer 5"/>
          <p:cNvSpPr>
            <a:spLocks noGrp="1"/>
          </p:cNvSpPr>
          <p:nvPr>
            <p:ph type="sldNum" sz="quarter" idx="12"/>
          </p:nvPr>
        </p:nvSpPr>
        <p:spPr/>
        <p:txBody>
          <a:bodyPr/>
          <a:lstStyle>
            <a:lvl1pPr>
              <a:defRPr/>
            </a:lvl1pPr>
          </a:lstStyle>
          <a:p>
            <a:pPr>
              <a:defRPr/>
            </a:pPr>
            <a:fld id="{BC033015-18F6-ED45-8D0B-77FB039478BB}" type="slidenum">
              <a:rPr lang="da-DK"/>
              <a:pPr>
                <a:defRPr/>
              </a:pPr>
              <a:t>‹nr.›</a:t>
            </a:fld>
            <a:endParaRPr lang="da-DK"/>
          </a:p>
        </p:txBody>
      </p:sp>
    </p:spTree>
    <p:extLst>
      <p:ext uri="{BB962C8B-B14F-4D97-AF65-F5344CB8AC3E}">
        <p14:creationId xmlns:p14="http://schemas.microsoft.com/office/powerpoint/2010/main" val="3419229471"/>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5FF58335-D53E-CF44-BDF3-3F62976A21D8}" type="datetimeFigureOut">
              <a:rPr lang="da-DK"/>
              <a:pPr>
                <a:defRPr/>
              </a:pPr>
              <a:t>03-02-2019</a:t>
            </a:fld>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latin typeface="Calibri"/>
            </a:endParaRPr>
          </a:p>
        </p:txBody>
      </p:sp>
      <p:sp>
        <p:nvSpPr>
          <p:cNvPr id="4" name="Pladsholder til diasnummer 5"/>
          <p:cNvSpPr>
            <a:spLocks noGrp="1"/>
          </p:cNvSpPr>
          <p:nvPr>
            <p:ph type="sldNum" sz="quarter" idx="12"/>
          </p:nvPr>
        </p:nvSpPr>
        <p:spPr/>
        <p:txBody>
          <a:bodyPr/>
          <a:lstStyle>
            <a:lvl1pPr>
              <a:defRPr/>
            </a:lvl1pPr>
          </a:lstStyle>
          <a:p>
            <a:pPr>
              <a:defRPr/>
            </a:pPr>
            <a:fld id="{414766FA-6B46-264B-858A-DB6267747957}" type="slidenum">
              <a:rPr lang="da-DK"/>
              <a:pPr>
                <a:defRPr/>
              </a:pPr>
              <a:t>‹nr.›</a:t>
            </a:fld>
            <a:endParaRPr lang="da-DK"/>
          </a:p>
        </p:txBody>
      </p:sp>
    </p:spTree>
    <p:extLst>
      <p:ext uri="{BB962C8B-B14F-4D97-AF65-F5344CB8AC3E}">
        <p14:creationId xmlns:p14="http://schemas.microsoft.com/office/powerpoint/2010/main" val="1270571181"/>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8A87B5CA-D30D-FE48-98B3-D57ABDF47400}" type="datetimeFigureOut">
              <a:rPr lang="da-DK"/>
              <a:pPr>
                <a:defRPr/>
              </a:pPr>
              <a:t>03-02-2019</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latin typeface="Calibri"/>
            </a:endParaRPr>
          </a:p>
        </p:txBody>
      </p:sp>
      <p:sp>
        <p:nvSpPr>
          <p:cNvPr id="7" name="Pladsholder til diasnummer 5"/>
          <p:cNvSpPr>
            <a:spLocks noGrp="1"/>
          </p:cNvSpPr>
          <p:nvPr>
            <p:ph type="sldNum" sz="quarter" idx="12"/>
          </p:nvPr>
        </p:nvSpPr>
        <p:spPr/>
        <p:txBody>
          <a:bodyPr/>
          <a:lstStyle>
            <a:lvl1pPr>
              <a:defRPr/>
            </a:lvl1pPr>
          </a:lstStyle>
          <a:p>
            <a:pPr>
              <a:defRPr/>
            </a:pPr>
            <a:fld id="{621A41E3-9697-D64F-9594-75C38C0D6B6E}" type="slidenum">
              <a:rPr lang="da-DK"/>
              <a:pPr>
                <a:defRPr/>
              </a:pPr>
              <a:t>‹nr.›</a:t>
            </a:fld>
            <a:endParaRPr lang="da-DK"/>
          </a:p>
        </p:txBody>
      </p:sp>
    </p:spTree>
    <p:extLst>
      <p:ext uri="{BB962C8B-B14F-4D97-AF65-F5344CB8AC3E}">
        <p14:creationId xmlns:p14="http://schemas.microsoft.com/office/powerpoint/2010/main" val="14308596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5FE3B846-FBE0-EA4B-BC18-1E269BDEF305}" type="datetimeFigureOut">
              <a:rPr lang="da-DK"/>
              <a:pPr>
                <a:defRPr/>
              </a:pPr>
              <a:t>03-02-2019</a:t>
            </a:fld>
            <a:endParaRPr lang="da-DK"/>
          </a:p>
        </p:txBody>
      </p:sp>
      <p:sp>
        <p:nvSpPr>
          <p:cNvPr id="3" name="Pladsholder til sidefod 2"/>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da-DK"/>
          </a:p>
        </p:txBody>
      </p:sp>
      <p:sp>
        <p:nvSpPr>
          <p:cNvPr id="4" name="Pladsholder til diasnummer 3"/>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3E0B7755-C111-2A46-B14A-5BB4DB3D33B7}" type="slidenum">
              <a:rPr lang="da-DK"/>
              <a:pPr>
                <a:defRPr/>
              </a:pPr>
              <a:t>‹nr.›</a:t>
            </a:fld>
            <a:endParaRPr lang="da-DK"/>
          </a:p>
        </p:txBody>
      </p:sp>
    </p:spTree>
    <p:extLst>
      <p:ext uri="{BB962C8B-B14F-4D97-AF65-F5344CB8AC3E}">
        <p14:creationId xmlns:p14="http://schemas.microsoft.com/office/powerpoint/2010/main" val="3401720793"/>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0C6F38ED-DEBC-5947-AAF0-88B607CF0B36}" type="datetimeFigureOut">
              <a:rPr lang="da-DK"/>
              <a:pPr>
                <a:defRPr/>
              </a:pPr>
              <a:t>03-02-2019</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latin typeface="Calibri"/>
            </a:endParaRPr>
          </a:p>
        </p:txBody>
      </p:sp>
      <p:sp>
        <p:nvSpPr>
          <p:cNvPr id="7" name="Pladsholder til diasnummer 5"/>
          <p:cNvSpPr>
            <a:spLocks noGrp="1"/>
          </p:cNvSpPr>
          <p:nvPr>
            <p:ph type="sldNum" sz="quarter" idx="12"/>
          </p:nvPr>
        </p:nvSpPr>
        <p:spPr/>
        <p:txBody>
          <a:bodyPr/>
          <a:lstStyle>
            <a:lvl1pPr>
              <a:defRPr/>
            </a:lvl1pPr>
          </a:lstStyle>
          <a:p>
            <a:pPr>
              <a:defRPr/>
            </a:pPr>
            <a:fld id="{233A27C7-C8E4-AC48-BE1E-A6C3DCA67C13}" type="slidenum">
              <a:rPr lang="da-DK"/>
              <a:pPr>
                <a:defRPr/>
              </a:pPr>
              <a:t>‹nr.›</a:t>
            </a:fld>
            <a:endParaRPr lang="da-DK"/>
          </a:p>
        </p:txBody>
      </p:sp>
    </p:spTree>
    <p:extLst>
      <p:ext uri="{BB962C8B-B14F-4D97-AF65-F5344CB8AC3E}">
        <p14:creationId xmlns:p14="http://schemas.microsoft.com/office/powerpoint/2010/main" val="2459621031"/>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2F79FF5D-E843-0042-AE53-0388E84F80DC}" type="datetimeFigureOut">
              <a:rPr lang="da-DK"/>
              <a:pPr>
                <a:defRPr/>
              </a:pPr>
              <a:t>03-02-2019</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latin typeface="Calibri"/>
            </a:endParaRPr>
          </a:p>
        </p:txBody>
      </p:sp>
      <p:sp>
        <p:nvSpPr>
          <p:cNvPr id="6" name="Pladsholder til diasnummer 5"/>
          <p:cNvSpPr>
            <a:spLocks noGrp="1"/>
          </p:cNvSpPr>
          <p:nvPr>
            <p:ph type="sldNum" sz="quarter" idx="12"/>
          </p:nvPr>
        </p:nvSpPr>
        <p:spPr/>
        <p:txBody>
          <a:bodyPr/>
          <a:lstStyle>
            <a:lvl1pPr>
              <a:defRPr/>
            </a:lvl1pPr>
          </a:lstStyle>
          <a:p>
            <a:pPr>
              <a:defRPr/>
            </a:pPr>
            <a:fld id="{E86C52C8-78F3-D742-9AC3-5E3B2EE5E104}" type="slidenum">
              <a:rPr lang="da-DK"/>
              <a:pPr>
                <a:defRPr/>
              </a:pPr>
              <a:t>‹nr.›</a:t>
            </a:fld>
            <a:endParaRPr lang="da-DK"/>
          </a:p>
        </p:txBody>
      </p:sp>
    </p:spTree>
    <p:extLst>
      <p:ext uri="{BB962C8B-B14F-4D97-AF65-F5344CB8AC3E}">
        <p14:creationId xmlns:p14="http://schemas.microsoft.com/office/powerpoint/2010/main" val="2348700700"/>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F3E46F18-BB74-6542-A06E-3540F92A64CD}" type="datetimeFigureOut">
              <a:rPr lang="da-DK"/>
              <a:pPr>
                <a:defRPr/>
              </a:pPr>
              <a:t>03-02-2019</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latin typeface="Calibri"/>
            </a:endParaRPr>
          </a:p>
        </p:txBody>
      </p:sp>
      <p:sp>
        <p:nvSpPr>
          <p:cNvPr id="6" name="Pladsholder til diasnummer 5"/>
          <p:cNvSpPr>
            <a:spLocks noGrp="1"/>
          </p:cNvSpPr>
          <p:nvPr>
            <p:ph type="sldNum" sz="quarter" idx="12"/>
          </p:nvPr>
        </p:nvSpPr>
        <p:spPr/>
        <p:txBody>
          <a:bodyPr/>
          <a:lstStyle>
            <a:lvl1pPr>
              <a:defRPr/>
            </a:lvl1pPr>
          </a:lstStyle>
          <a:p>
            <a:pPr>
              <a:defRPr/>
            </a:pPr>
            <a:fld id="{08FC9B0B-0A03-4C40-B327-12E337778FAF}" type="slidenum">
              <a:rPr lang="da-DK"/>
              <a:pPr>
                <a:defRPr/>
              </a:pPr>
              <a:t>‹nr.›</a:t>
            </a:fld>
            <a:endParaRPr lang="da-DK"/>
          </a:p>
        </p:txBody>
      </p:sp>
    </p:spTree>
    <p:extLst>
      <p:ext uri="{BB962C8B-B14F-4D97-AF65-F5344CB8AC3E}">
        <p14:creationId xmlns:p14="http://schemas.microsoft.com/office/powerpoint/2010/main" val="262358157"/>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5E63A09F-71B4-D543-95F8-A2569DDAB4F5}" type="slidenum">
              <a:rPr lang="da-DK"/>
              <a:pPr>
                <a:defRPr/>
              </a:pPr>
              <a:t>‹nr.›</a:t>
            </a:fld>
            <a:endParaRPr lang="da-DK"/>
          </a:p>
        </p:txBody>
      </p:sp>
    </p:spTree>
    <p:extLst>
      <p:ext uri="{BB962C8B-B14F-4D97-AF65-F5344CB8AC3E}">
        <p14:creationId xmlns:p14="http://schemas.microsoft.com/office/powerpoint/2010/main" val="633744211"/>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36E01446-E2D9-2849-8B1E-F51C0EDA4AE7}" type="slidenum">
              <a:rPr lang="da-DK"/>
              <a:pPr>
                <a:defRPr/>
              </a:pPr>
              <a:t>‹nr.›</a:t>
            </a:fld>
            <a:endParaRPr lang="da-DK"/>
          </a:p>
        </p:txBody>
      </p:sp>
    </p:spTree>
    <p:extLst>
      <p:ext uri="{BB962C8B-B14F-4D97-AF65-F5344CB8AC3E}">
        <p14:creationId xmlns:p14="http://schemas.microsoft.com/office/powerpoint/2010/main" val="2613734928"/>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2E9B6A6C-F5DC-6743-8792-CEE76F8605E0}" type="slidenum">
              <a:rPr lang="da-DK"/>
              <a:pPr>
                <a:defRPr/>
              </a:pPr>
              <a:t>‹nr.›</a:t>
            </a:fld>
            <a:endParaRPr lang="da-DK"/>
          </a:p>
        </p:txBody>
      </p:sp>
    </p:spTree>
    <p:extLst>
      <p:ext uri="{BB962C8B-B14F-4D97-AF65-F5344CB8AC3E}">
        <p14:creationId xmlns:p14="http://schemas.microsoft.com/office/powerpoint/2010/main" val="3874837975"/>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4DD4352F-8B96-2E41-97BC-769997542A80}" type="slidenum">
              <a:rPr lang="da-DK"/>
              <a:pPr>
                <a:defRPr/>
              </a:pPr>
              <a:t>‹nr.›</a:t>
            </a:fld>
            <a:endParaRPr lang="da-DK"/>
          </a:p>
        </p:txBody>
      </p:sp>
    </p:spTree>
    <p:extLst>
      <p:ext uri="{BB962C8B-B14F-4D97-AF65-F5344CB8AC3E}">
        <p14:creationId xmlns:p14="http://schemas.microsoft.com/office/powerpoint/2010/main" val="3348877296"/>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359C3FEB-CD04-9E4E-88A1-025C982FCAF8}" type="slidenum">
              <a:rPr lang="da-DK"/>
              <a:pPr>
                <a:defRPr/>
              </a:pPr>
              <a:t>‹nr.›</a:t>
            </a:fld>
            <a:endParaRPr lang="da-DK"/>
          </a:p>
        </p:txBody>
      </p:sp>
    </p:spTree>
    <p:extLst>
      <p:ext uri="{BB962C8B-B14F-4D97-AF65-F5344CB8AC3E}">
        <p14:creationId xmlns:p14="http://schemas.microsoft.com/office/powerpoint/2010/main" val="1713067624"/>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0834FF6D-BDCC-BC46-9D24-DBEFB41DB180}" type="slidenum">
              <a:rPr lang="da-DK"/>
              <a:pPr>
                <a:defRPr/>
              </a:pPr>
              <a:t>‹nr.›</a:t>
            </a:fld>
            <a:endParaRPr lang="da-DK"/>
          </a:p>
        </p:txBody>
      </p:sp>
    </p:spTree>
    <p:extLst>
      <p:ext uri="{BB962C8B-B14F-4D97-AF65-F5344CB8AC3E}">
        <p14:creationId xmlns:p14="http://schemas.microsoft.com/office/powerpoint/2010/main" val="2744804912"/>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735BBCBD-4189-9F4B-9DE9-97224B1E6D1C}" type="slidenum">
              <a:rPr lang="da-DK"/>
              <a:pPr>
                <a:defRPr/>
              </a:pPr>
              <a:t>‹nr.›</a:t>
            </a:fld>
            <a:endParaRPr lang="da-DK"/>
          </a:p>
        </p:txBody>
      </p:sp>
    </p:spTree>
    <p:extLst>
      <p:ext uri="{BB962C8B-B14F-4D97-AF65-F5344CB8AC3E}">
        <p14:creationId xmlns:p14="http://schemas.microsoft.com/office/powerpoint/2010/main" val="1559635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293449E6-D2FA-2240-ADDF-36494852E45F}" type="datetimeFigureOut">
              <a:rPr lang="da-DK"/>
              <a:pPr>
                <a:defRPr/>
              </a:pPr>
              <a:t>03-02-2019</a:t>
            </a:fld>
            <a:endParaRPr lang="da-DK"/>
          </a:p>
        </p:txBody>
      </p:sp>
      <p:sp>
        <p:nvSpPr>
          <p:cNvPr id="6" name="Pladsholder til sidefod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da-DK"/>
          </a:p>
        </p:txBody>
      </p:sp>
      <p:sp>
        <p:nvSpPr>
          <p:cNvPr id="7" name="Pladsholder til diasnummer 6"/>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894111C0-60A0-344B-8C6E-445761452F5F}" type="slidenum">
              <a:rPr lang="da-DK"/>
              <a:pPr>
                <a:defRPr/>
              </a:pPr>
              <a:t>‹nr.›</a:t>
            </a:fld>
            <a:endParaRPr lang="da-DK"/>
          </a:p>
        </p:txBody>
      </p:sp>
    </p:spTree>
    <p:extLst>
      <p:ext uri="{BB962C8B-B14F-4D97-AF65-F5344CB8AC3E}">
        <p14:creationId xmlns:p14="http://schemas.microsoft.com/office/powerpoint/2010/main" val="340619744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2F8BE4BB-C36B-8244-B668-4CDC81FC727A}" type="slidenum">
              <a:rPr lang="da-DK"/>
              <a:pPr>
                <a:defRPr/>
              </a:pPr>
              <a:t>‹nr.›</a:t>
            </a:fld>
            <a:endParaRPr lang="da-DK"/>
          </a:p>
        </p:txBody>
      </p:sp>
    </p:spTree>
    <p:extLst>
      <p:ext uri="{BB962C8B-B14F-4D97-AF65-F5344CB8AC3E}">
        <p14:creationId xmlns:p14="http://schemas.microsoft.com/office/powerpoint/2010/main" val="600206499"/>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96AC6F77-7AF0-204F-91F1-600608332575}" type="slidenum">
              <a:rPr lang="da-DK"/>
              <a:pPr>
                <a:defRPr/>
              </a:pPr>
              <a:t>‹nr.›</a:t>
            </a:fld>
            <a:endParaRPr lang="da-DK"/>
          </a:p>
        </p:txBody>
      </p:sp>
    </p:spTree>
    <p:extLst>
      <p:ext uri="{BB962C8B-B14F-4D97-AF65-F5344CB8AC3E}">
        <p14:creationId xmlns:p14="http://schemas.microsoft.com/office/powerpoint/2010/main" val="601130825"/>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02385F64-5217-964B-B975-08A8131DE477}" type="slidenum">
              <a:rPr lang="da-DK"/>
              <a:pPr>
                <a:defRPr/>
              </a:pPr>
              <a:t>‹nr.›</a:t>
            </a:fld>
            <a:endParaRPr lang="da-DK"/>
          </a:p>
        </p:txBody>
      </p:sp>
    </p:spTree>
    <p:extLst>
      <p:ext uri="{BB962C8B-B14F-4D97-AF65-F5344CB8AC3E}">
        <p14:creationId xmlns:p14="http://schemas.microsoft.com/office/powerpoint/2010/main" val="3022029170"/>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5CD9FC60-F65C-A146-9707-AB14EAC0E9A3}" type="slidenum">
              <a:rPr lang="da-DK"/>
              <a:pPr>
                <a:defRPr/>
              </a:pPr>
              <a:t>‹nr.›</a:t>
            </a:fld>
            <a:endParaRPr lang="da-DK"/>
          </a:p>
        </p:txBody>
      </p:sp>
    </p:spTree>
    <p:extLst>
      <p:ext uri="{BB962C8B-B14F-4D97-AF65-F5344CB8AC3E}">
        <p14:creationId xmlns:p14="http://schemas.microsoft.com/office/powerpoint/2010/main" val="697768791"/>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69C690E6-6CA0-FC4C-BDC6-67431AE46187}"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E8043530-D78B-4246-8F9B-D201BE32A8A8}"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4098132175"/>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9C690E6-6CA0-FC4C-BDC6-67431AE46187}"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E8043530-D78B-4246-8F9B-D201BE32A8A8}"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929974643"/>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69C690E6-6CA0-FC4C-BDC6-67431AE46187}"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E8043530-D78B-4246-8F9B-D201BE32A8A8}"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3157975186"/>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69C690E6-6CA0-FC4C-BDC6-67431AE46187}"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E8043530-D78B-4246-8F9B-D201BE32A8A8}"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567685218"/>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69C690E6-6CA0-FC4C-BDC6-67431AE46187}"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8" name="Pladsholder til sidefod 7"/>
          <p:cNvSpPr>
            <a:spLocks noGrp="1"/>
          </p:cNvSpPr>
          <p:nvPr>
            <p:ph type="ftr" sz="quarter" idx="11"/>
          </p:nvPr>
        </p:nvSpPr>
        <p:spPr/>
        <p:txBody>
          <a:bodyPr/>
          <a:lstStyle/>
          <a:p>
            <a:endParaRPr lang="da-DK">
              <a:solidFill>
                <a:prstClr val="black">
                  <a:tint val="75000"/>
                </a:prstClr>
              </a:solidFill>
              <a:latin typeface="Calibri"/>
            </a:endParaRPr>
          </a:p>
        </p:txBody>
      </p:sp>
      <p:sp>
        <p:nvSpPr>
          <p:cNvPr id="9" name="Pladsholder til diasnummer 8"/>
          <p:cNvSpPr>
            <a:spLocks noGrp="1"/>
          </p:cNvSpPr>
          <p:nvPr>
            <p:ph type="sldNum" sz="quarter" idx="12"/>
          </p:nvPr>
        </p:nvSpPr>
        <p:spPr/>
        <p:txBody>
          <a:bodyPr/>
          <a:lstStyle/>
          <a:p>
            <a:fld id="{E8043530-D78B-4246-8F9B-D201BE32A8A8}"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465015296"/>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69C690E6-6CA0-FC4C-BDC6-67431AE46187}"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endParaRPr lang="da-DK">
              <a:solidFill>
                <a:prstClr val="black">
                  <a:tint val="75000"/>
                </a:prstClr>
              </a:solidFill>
              <a:latin typeface="Calibri"/>
            </a:endParaRPr>
          </a:p>
        </p:txBody>
      </p:sp>
      <p:sp>
        <p:nvSpPr>
          <p:cNvPr id="5" name="Pladsholder til diasnummer 4"/>
          <p:cNvSpPr>
            <a:spLocks noGrp="1"/>
          </p:cNvSpPr>
          <p:nvPr>
            <p:ph type="sldNum" sz="quarter" idx="12"/>
          </p:nvPr>
        </p:nvSpPr>
        <p:spPr/>
        <p:txBody>
          <a:bodyPr/>
          <a:lstStyle/>
          <a:p>
            <a:fld id="{E8043530-D78B-4246-8F9B-D201BE32A8A8}"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8615244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09413A8E-79D2-AA48-879E-D69CDB9C65AB}" type="datetimeFigureOut">
              <a:rPr lang="da-DK"/>
              <a:pPr>
                <a:defRPr/>
              </a:pPr>
              <a:t>03-02-2019</a:t>
            </a:fld>
            <a:endParaRPr lang="da-DK"/>
          </a:p>
        </p:txBody>
      </p:sp>
      <p:sp>
        <p:nvSpPr>
          <p:cNvPr id="6" name="Pladsholder til sidefod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da-DK"/>
          </a:p>
        </p:txBody>
      </p:sp>
      <p:sp>
        <p:nvSpPr>
          <p:cNvPr id="7" name="Pladsholder til diasnummer 6"/>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536AB211-89ED-0A4B-9980-F116FB8DD5B1}" type="slidenum">
              <a:rPr lang="da-DK"/>
              <a:pPr>
                <a:defRPr/>
              </a:pPr>
              <a:t>‹nr.›</a:t>
            </a:fld>
            <a:endParaRPr lang="da-DK"/>
          </a:p>
        </p:txBody>
      </p:sp>
    </p:spTree>
    <p:extLst>
      <p:ext uri="{BB962C8B-B14F-4D97-AF65-F5344CB8AC3E}">
        <p14:creationId xmlns:p14="http://schemas.microsoft.com/office/powerpoint/2010/main" val="4253557908"/>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9C690E6-6CA0-FC4C-BDC6-67431AE46187}"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endParaRPr lang="da-DK">
              <a:solidFill>
                <a:prstClr val="black">
                  <a:tint val="75000"/>
                </a:prstClr>
              </a:solidFill>
              <a:latin typeface="Calibri"/>
            </a:endParaRPr>
          </a:p>
        </p:txBody>
      </p:sp>
      <p:sp>
        <p:nvSpPr>
          <p:cNvPr id="4" name="Pladsholder til diasnummer 3"/>
          <p:cNvSpPr>
            <a:spLocks noGrp="1"/>
          </p:cNvSpPr>
          <p:nvPr>
            <p:ph type="sldNum" sz="quarter" idx="12"/>
          </p:nvPr>
        </p:nvSpPr>
        <p:spPr/>
        <p:txBody>
          <a:bodyPr/>
          <a:lstStyle/>
          <a:p>
            <a:fld id="{E8043530-D78B-4246-8F9B-D201BE32A8A8}"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3021020482"/>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69C690E6-6CA0-FC4C-BDC6-67431AE46187}"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E8043530-D78B-4246-8F9B-D201BE32A8A8}"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886325011"/>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69C690E6-6CA0-FC4C-BDC6-67431AE46187}"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E8043530-D78B-4246-8F9B-D201BE32A8A8}"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446190766"/>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9C690E6-6CA0-FC4C-BDC6-67431AE46187}"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E8043530-D78B-4246-8F9B-D201BE32A8A8}"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454737942"/>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9C690E6-6CA0-FC4C-BDC6-67431AE46187}"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E8043530-D78B-4246-8F9B-D201BE32A8A8}"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249726900"/>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DB51BF5B-70C7-C34A-B00F-E380C49012F3}"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1587436194"/>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6C09C0AB-BC8D-D446-9C8B-66716E00D1B3}"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1081432830"/>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5F0C5EC6-A73D-434E-A0E5-B86622053545}"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2122053365"/>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E9845EDD-57CB-D248-921F-C61DFF985CA0}"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3222515396"/>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DD9D16FC-A5F1-6248-ABEA-61383F99167C}"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8444745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AEC5C92F-42C8-FE4A-A9C6-269540610A4D}" type="datetimeFigureOut">
              <a:rPr lang="da-DK"/>
              <a:pPr>
                <a:defRPr/>
              </a:pPr>
              <a:t>03-02-2019</a:t>
            </a:fld>
            <a:endParaRPr lang="da-DK"/>
          </a:p>
        </p:txBody>
      </p:sp>
      <p:sp>
        <p:nvSpPr>
          <p:cNvPr id="5" name="Pladsholder til sidefod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da-DK"/>
          </a:p>
        </p:txBody>
      </p:sp>
      <p:sp>
        <p:nvSpPr>
          <p:cNvPr id="6" name="Pladsholder til diasnumm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306A1B9A-535D-5F48-AD74-F9A239D5324B}" type="slidenum">
              <a:rPr lang="da-DK"/>
              <a:pPr>
                <a:defRPr/>
              </a:pPr>
              <a:t>‹nr.›</a:t>
            </a:fld>
            <a:endParaRPr lang="da-DK"/>
          </a:p>
        </p:txBody>
      </p:sp>
    </p:spTree>
    <p:extLst>
      <p:ext uri="{BB962C8B-B14F-4D97-AF65-F5344CB8AC3E}">
        <p14:creationId xmlns:p14="http://schemas.microsoft.com/office/powerpoint/2010/main" val="1537092474"/>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405793C7-814A-B949-A7CB-24ABE7A5B4DC}"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3509125960"/>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6A2691E8-EB8C-2448-A0E4-4BC45BC09170}"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1387051007"/>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01BD78DA-1DD2-5746-BBA7-D57C40924FC2}"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1203761561"/>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2D827B3F-956E-434E-A103-7C9D9FEFE6B0}"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3503049379"/>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C0AC3A43-74F0-3F43-AEB0-EC116E2A05A3}"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164043402"/>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84A0DE38-FCB9-B443-BE7D-70B1707DF4BE}" type="slidenum">
              <a:rPr lang="da-DK">
                <a:latin typeface="Arial"/>
              </a:rPr>
              <a:pPr>
                <a:defRPr/>
              </a:pPr>
              <a:t>‹nr.›</a:t>
            </a:fld>
            <a:endParaRPr lang="da-DK">
              <a:latin typeface="Arial"/>
            </a:endParaRPr>
          </a:p>
        </p:txBody>
      </p:sp>
    </p:spTree>
    <p:extLst>
      <p:ext uri="{BB962C8B-B14F-4D97-AF65-F5344CB8AC3E}">
        <p14:creationId xmlns:p14="http://schemas.microsoft.com/office/powerpoint/2010/main" val="56616807"/>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30E0E202-5E9E-6F46-87D2-249F7D110E8C}"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62773EA4-D388-1B4C-A1AB-C8C3DABC3D0C}"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3695027132"/>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0E0E202-5E9E-6F46-87D2-249F7D110E8C}"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62773EA4-D388-1B4C-A1AB-C8C3DABC3D0C}"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887263"/>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30E0E202-5E9E-6F46-87D2-249F7D110E8C}"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62773EA4-D388-1B4C-A1AB-C8C3DABC3D0C}"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3782656593"/>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30E0E202-5E9E-6F46-87D2-249F7D110E8C}"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62773EA4-D388-1B4C-A1AB-C8C3DABC3D0C}"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40732393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7962C7D4-69D4-8540-9A0E-FDA6C12AF362}" type="datetimeFigureOut">
              <a:rPr lang="da-DK"/>
              <a:pPr>
                <a:defRPr/>
              </a:pPr>
              <a:t>03-02-2019</a:t>
            </a:fld>
            <a:endParaRPr lang="da-DK"/>
          </a:p>
        </p:txBody>
      </p:sp>
      <p:sp>
        <p:nvSpPr>
          <p:cNvPr id="5" name="Pladsholder til sidefod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da-DK"/>
          </a:p>
        </p:txBody>
      </p:sp>
      <p:sp>
        <p:nvSpPr>
          <p:cNvPr id="6" name="Pladsholder til diasnumm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C4F1627F-6717-EC40-AD5A-6C9C16208B78}" type="slidenum">
              <a:rPr lang="da-DK"/>
              <a:pPr>
                <a:defRPr/>
              </a:pPr>
              <a:t>‹nr.›</a:t>
            </a:fld>
            <a:endParaRPr lang="da-DK"/>
          </a:p>
        </p:txBody>
      </p:sp>
    </p:spTree>
    <p:extLst>
      <p:ext uri="{BB962C8B-B14F-4D97-AF65-F5344CB8AC3E}">
        <p14:creationId xmlns:p14="http://schemas.microsoft.com/office/powerpoint/2010/main" val="1784509999"/>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30E0E202-5E9E-6F46-87D2-249F7D110E8C}"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8" name="Pladsholder til sidefod 7"/>
          <p:cNvSpPr>
            <a:spLocks noGrp="1"/>
          </p:cNvSpPr>
          <p:nvPr>
            <p:ph type="ftr" sz="quarter" idx="11"/>
          </p:nvPr>
        </p:nvSpPr>
        <p:spPr/>
        <p:txBody>
          <a:bodyPr/>
          <a:lstStyle/>
          <a:p>
            <a:endParaRPr lang="da-DK">
              <a:solidFill>
                <a:prstClr val="black">
                  <a:tint val="75000"/>
                </a:prstClr>
              </a:solidFill>
              <a:latin typeface="Calibri"/>
            </a:endParaRPr>
          </a:p>
        </p:txBody>
      </p:sp>
      <p:sp>
        <p:nvSpPr>
          <p:cNvPr id="9" name="Pladsholder til diasnummer 8"/>
          <p:cNvSpPr>
            <a:spLocks noGrp="1"/>
          </p:cNvSpPr>
          <p:nvPr>
            <p:ph type="sldNum" sz="quarter" idx="12"/>
          </p:nvPr>
        </p:nvSpPr>
        <p:spPr/>
        <p:txBody>
          <a:bodyPr/>
          <a:lstStyle/>
          <a:p>
            <a:fld id="{62773EA4-D388-1B4C-A1AB-C8C3DABC3D0C}"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309509313"/>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30E0E202-5E9E-6F46-87D2-249F7D110E8C}"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4" name="Pladsholder til sidefod 3"/>
          <p:cNvSpPr>
            <a:spLocks noGrp="1"/>
          </p:cNvSpPr>
          <p:nvPr>
            <p:ph type="ftr" sz="quarter" idx="11"/>
          </p:nvPr>
        </p:nvSpPr>
        <p:spPr/>
        <p:txBody>
          <a:bodyPr/>
          <a:lstStyle/>
          <a:p>
            <a:endParaRPr lang="da-DK">
              <a:solidFill>
                <a:prstClr val="black">
                  <a:tint val="75000"/>
                </a:prstClr>
              </a:solidFill>
              <a:latin typeface="Calibri"/>
            </a:endParaRPr>
          </a:p>
        </p:txBody>
      </p:sp>
      <p:sp>
        <p:nvSpPr>
          <p:cNvPr id="5" name="Pladsholder til diasnummer 4"/>
          <p:cNvSpPr>
            <a:spLocks noGrp="1"/>
          </p:cNvSpPr>
          <p:nvPr>
            <p:ph type="sldNum" sz="quarter" idx="12"/>
          </p:nvPr>
        </p:nvSpPr>
        <p:spPr/>
        <p:txBody>
          <a:bodyPr/>
          <a:lstStyle/>
          <a:p>
            <a:fld id="{62773EA4-D388-1B4C-A1AB-C8C3DABC3D0C}"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54022439"/>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0E0E202-5E9E-6F46-87D2-249F7D110E8C}"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3" name="Pladsholder til sidefod 2"/>
          <p:cNvSpPr>
            <a:spLocks noGrp="1"/>
          </p:cNvSpPr>
          <p:nvPr>
            <p:ph type="ftr" sz="quarter" idx="11"/>
          </p:nvPr>
        </p:nvSpPr>
        <p:spPr/>
        <p:txBody>
          <a:bodyPr/>
          <a:lstStyle/>
          <a:p>
            <a:endParaRPr lang="da-DK">
              <a:solidFill>
                <a:prstClr val="black">
                  <a:tint val="75000"/>
                </a:prstClr>
              </a:solidFill>
              <a:latin typeface="Calibri"/>
            </a:endParaRPr>
          </a:p>
        </p:txBody>
      </p:sp>
      <p:sp>
        <p:nvSpPr>
          <p:cNvPr id="4" name="Pladsholder til diasnummer 3"/>
          <p:cNvSpPr>
            <a:spLocks noGrp="1"/>
          </p:cNvSpPr>
          <p:nvPr>
            <p:ph type="sldNum" sz="quarter" idx="12"/>
          </p:nvPr>
        </p:nvSpPr>
        <p:spPr/>
        <p:txBody>
          <a:bodyPr/>
          <a:lstStyle/>
          <a:p>
            <a:fld id="{62773EA4-D388-1B4C-A1AB-C8C3DABC3D0C}"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052745448"/>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30E0E202-5E9E-6F46-87D2-249F7D110E8C}"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62773EA4-D388-1B4C-A1AB-C8C3DABC3D0C}"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380202584"/>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30E0E202-5E9E-6F46-87D2-249F7D110E8C}"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latin typeface="Calibri"/>
            </a:endParaRPr>
          </a:p>
        </p:txBody>
      </p:sp>
      <p:sp>
        <p:nvSpPr>
          <p:cNvPr id="7" name="Pladsholder til diasnummer 6"/>
          <p:cNvSpPr>
            <a:spLocks noGrp="1"/>
          </p:cNvSpPr>
          <p:nvPr>
            <p:ph type="sldNum" sz="quarter" idx="12"/>
          </p:nvPr>
        </p:nvSpPr>
        <p:spPr/>
        <p:txBody>
          <a:bodyPr/>
          <a:lstStyle/>
          <a:p>
            <a:fld id="{62773EA4-D388-1B4C-A1AB-C8C3DABC3D0C}"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291292138"/>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0E0E202-5E9E-6F46-87D2-249F7D110E8C}"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62773EA4-D388-1B4C-A1AB-C8C3DABC3D0C}"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2224403766"/>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0E0E202-5E9E-6F46-87D2-249F7D110E8C}"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latin typeface="Calibri"/>
            </a:endParaRPr>
          </a:p>
        </p:txBody>
      </p:sp>
      <p:sp>
        <p:nvSpPr>
          <p:cNvPr id="6" name="Pladsholder til diasnummer 5"/>
          <p:cNvSpPr>
            <a:spLocks noGrp="1"/>
          </p:cNvSpPr>
          <p:nvPr>
            <p:ph type="sldNum" sz="quarter" idx="12"/>
          </p:nvPr>
        </p:nvSpPr>
        <p:spPr/>
        <p:txBody>
          <a:bodyPr/>
          <a:lstStyle/>
          <a:p>
            <a:fld id="{62773EA4-D388-1B4C-A1AB-C8C3DABC3D0C}"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62814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EED4BD21-DEAC-394D-9383-043AD0EFC63C}" type="datetimeFigureOut">
              <a:rPr lang="da-DK" smtClean="0"/>
              <a:t>03-02-2019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B3968136-0A66-634C-9333-C2521A46B937}" type="slidenum">
              <a:rPr lang="da-DK" smtClean="0"/>
              <a:t>‹nr.›</a:t>
            </a:fld>
            <a:endParaRPr lang="da-DK"/>
          </a:p>
        </p:txBody>
      </p:sp>
    </p:spTree>
    <p:extLst>
      <p:ext uri="{BB962C8B-B14F-4D97-AF65-F5344CB8AC3E}">
        <p14:creationId xmlns:p14="http://schemas.microsoft.com/office/powerpoint/2010/main" val="3779149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t>DK-2005-</a:t>
            </a:r>
            <a:fld id="{D3453E67-3A69-2B4D-B5FB-86033C0110E4}" type="slidenum">
              <a:rPr lang="en-GB"/>
              <a:pPr>
                <a:defRPr/>
              </a:pPr>
              <a:t>‹nr.›</a:t>
            </a:fld>
            <a:endParaRPr lang="en-GB"/>
          </a:p>
        </p:txBody>
      </p:sp>
    </p:spTree>
    <p:extLst>
      <p:ext uri="{BB962C8B-B14F-4D97-AF65-F5344CB8AC3E}">
        <p14:creationId xmlns:p14="http://schemas.microsoft.com/office/powerpoint/2010/main" val="38180312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781A9E5C-59BF-E540-8F96-3405AFDBCA8E}" type="slidenum">
              <a:rPr lang="en-GB"/>
              <a:pPr>
                <a:defRPr/>
              </a:pPr>
              <a:t>‹nr.›</a:t>
            </a:fld>
            <a:endParaRPr lang="en-GB"/>
          </a:p>
        </p:txBody>
      </p:sp>
    </p:spTree>
    <p:extLst>
      <p:ext uri="{BB962C8B-B14F-4D97-AF65-F5344CB8AC3E}">
        <p14:creationId xmlns:p14="http://schemas.microsoft.com/office/powerpoint/2010/main" val="7889196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CE72577A-1B07-DD4C-8E23-E106B55ADA0E}" type="slidenum">
              <a:rPr lang="en-GB"/>
              <a:pPr>
                <a:defRPr/>
              </a:pPr>
              <a:t>‹nr.›</a:t>
            </a:fld>
            <a:endParaRPr lang="en-GB"/>
          </a:p>
        </p:txBody>
      </p:sp>
    </p:spTree>
    <p:extLst>
      <p:ext uri="{BB962C8B-B14F-4D97-AF65-F5344CB8AC3E}">
        <p14:creationId xmlns:p14="http://schemas.microsoft.com/office/powerpoint/2010/main" val="34815076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7EA014DD-8297-D343-9AF3-D7BCBAAE64FF}" type="slidenum">
              <a:rPr lang="en-GB"/>
              <a:pPr>
                <a:defRPr/>
              </a:pPr>
              <a:t>‹nr.›</a:t>
            </a:fld>
            <a:endParaRPr lang="en-GB"/>
          </a:p>
        </p:txBody>
      </p:sp>
    </p:spTree>
    <p:extLst>
      <p:ext uri="{BB962C8B-B14F-4D97-AF65-F5344CB8AC3E}">
        <p14:creationId xmlns:p14="http://schemas.microsoft.com/office/powerpoint/2010/main" val="3031748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5"/>
          <p:cNvSpPr>
            <a:spLocks noGrp="1" noChangeArrowheads="1"/>
          </p:cNvSpPr>
          <p:nvPr>
            <p:ph type="sldNum" sz="quarter" idx="12"/>
          </p:nvPr>
        </p:nvSpPr>
        <p:spPr/>
        <p:txBody>
          <a:bodyPr/>
          <a:lstStyle>
            <a:lvl1pPr>
              <a:defRPr/>
            </a:lvl1pPr>
          </a:lstStyle>
          <a:p>
            <a:pPr>
              <a:defRPr/>
            </a:pPr>
            <a:r>
              <a:rPr lang="en-GB"/>
              <a:t>DK-2005-</a:t>
            </a:r>
            <a:fld id="{0A336678-710D-C741-A92A-D1DC6B9CE3CF}" type="slidenum">
              <a:rPr lang="en-GB"/>
              <a:pPr>
                <a:defRPr/>
              </a:pPr>
              <a:t>‹nr.›</a:t>
            </a:fld>
            <a:endParaRPr lang="en-GB"/>
          </a:p>
        </p:txBody>
      </p:sp>
    </p:spTree>
    <p:extLst>
      <p:ext uri="{BB962C8B-B14F-4D97-AF65-F5344CB8AC3E}">
        <p14:creationId xmlns:p14="http://schemas.microsoft.com/office/powerpoint/2010/main" val="12811085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a:defRPr/>
            </a:lvl1pPr>
          </a:lstStyle>
          <a:p>
            <a:pPr>
              <a:defRPr/>
            </a:pPr>
            <a:r>
              <a:rPr lang="en-GB"/>
              <a:t>DK-2005-</a:t>
            </a:r>
            <a:fld id="{6BB9F1ED-81B3-FE40-979A-060F609E1AFF}" type="slidenum">
              <a:rPr lang="en-GB"/>
              <a:pPr>
                <a:defRPr/>
              </a:pPr>
              <a:t>‹nr.›</a:t>
            </a:fld>
            <a:endParaRPr lang="en-GB"/>
          </a:p>
        </p:txBody>
      </p:sp>
    </p:spTree>
    <p:extLst>
      <p:ext uri="{BB962C8B-B14F-4D97-AF65-F5344CB8AC3E}">
        <p14:creationId xmlns:p14="http://schemas.microsoft.com/office/powerpoint/2010/main" val="6787851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sldNum" sz="quarter" idx="12"/>
          </p:nvPr>
        </p:nvSpPr>
        <p:spPr/>
        <p:txBody>
          <a:bodyPr/>
          <a:lstStyle>
            <a:lvl1pPr>
              <a:defRPr/>
            </a:lvl1pPr>
          </a:lstStyle>
          <a:p>
            <a:pPr>
              <a:defRPr/>
            </a:pPr>
            <a:r>
              <a:rPr lang="en-GB"/>
              <a:t>DK-2005-</a:t>
            </a:r>
            <a:fld id="{EA111E93-CF8A-D04E-85E6-46B7B7D9A71A}" type="slidenum">
              <a:rPr lang="en-GB"/>
              <a:pPr>
                <a:defRPr/>
              </a:pPr>
              <a:t>‹nr.›</a:t>
            </a:fld>
            <a:endParaRPr lang="en-GB"/>
          </a:p>
        </p:txBody>
      </p:sp>
    </p:spTree>
    <p:extLst>
      <p:ext uri="{BB962C8B-B14F-4D97-AF65-F5344CB8AC3E}">
        <p14:creationId xmlns:p14="http://schemas.microsoft.com/office/powerpoint/2010/main" val="249184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C41926A8-DB04-3F40-9A50-FDE5D0024A44}" type="slidenum">
              <a:rPr lang="en-GB"/>
              <a:pPr>
                <a:defRPr/>
              </a:pPr>
              <a:t>‹nr.›</a:t>
            </a:fld>
            <a:endParaRPr lang="en-GB"/>
          </a:p>
        </p:txBody>
      </p:sp>
    </p:spTree>
    <p:extLst>
      <p:ext uri="{BB962C8B-B14F-4D97-AF65-F5344CB8AC3E}">
        <p14:creationId xmlns:p14="http://schemas.microsoft.com/office/powerpoint/2010/main" val="34670650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9D15BEF9-DDDF-4A4E-8EED-01BC0C95E008}" type="slidenum">
              <a:rPr lang="en-GB"/>
              <a:pPr>
                <a:defRPr/>
              </a:pPr>
              <a:t>‹nr.›</a:t>
            </a:fld>
            <a:endParaRPr lang="en-GB"/>
          </a:p>
        </p:txBody>
      </p:sp>
    </p:spTree>
    <p:extLst>
      <p:ext uri="{BB962C8B-B14F-4D97-AF65-F5344CB8AC3E}">
        <p14:creationId xmlns:p14="http://schemas.microsoft.com/office/powerpoint/2010/main" val="36168496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39A76B3C-E080-6143-87B5-EB87F73C437F}" type="slidenum">
              <a:rPr lang="en-GB"/>
              <a:pPr>
                <a:defRPr/>
              </a:pPr>
              <a:t>‹nr.›</a:t>
            </a:fld>
            <a:endParaRPr lang="en-GB"/>
          </a:p>
        </p:txBody>
      </p:sp>
    </p:spTree>
    <p:extLst>
      <p:ext uri="{BB962C8B-B14F-4D97-AF65-F5344CB8AC3E}">
        <p14:creationId xmlns:p14="http://schemas.microsoft.com/office/powerpoint/2010/main" val="33331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ED4BD21-DEAC-394D-9383-043AD0EFC63C}" type="datetimeFigureOut">
              <a:rPr lang="da-DK" smtClean="0"/>
              <a:t>03-02-2019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B3968136-0A66-634C-9333-C2521A46B937}" type="slidenum">
              <a:rPr lang="da-DK" smtClean="0"/>
              <a:t>‹nr.›</a:t>
            </a:fld>
            <a:endParaRPr lang="da-DK"/>
          </a:p>
        </p:txBody>
      </p:sp>
    </p:spTree>
    <p:extLst>
      <p:ext uri="{BB962C8B-B14F-4D97-AF65-F5344CB8AC3E}">
        <p14:creationId xmlns:p14="http://schemas.microsoft.com/office/powerpoint/2010/main" val="12304996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222F1948-28D4-AE44-B798-E103A7D30194}" type="slidenum">
              <a:rPr lang="en-GB"/>
              <a:pPr>
                <a:defRPr/>
              </a:pPr>
              <a:t>‹nr.›</a:t>
            </a:fld>
            <a:endParaRPr lang="en-GB"/>
          </a:p>
        </p:txBody>
      </p:sp>
    </p:spTree>
    <p:extLst>
      <p:ext uri="{BB962C8B-B14F-4D97-AF65-F5344CB8AC3E}">
        <p14:creationId xmlns:p14="http://schemas.microsoft.com/office/powerpoint/2010/main" val="19689742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6" name="Rectangle 6"/>
          <p:cNvSpPr>
            <a:spLocks noGrp="1" noChangeArrowheads="1"/>
          </p:cNvSpPr>
          <p:nvPr>
            <p:ph type="sldNum" sz="quarter" idx="12"/>
          </p:nvPr>
        </p:nvSpPr>
        <p:spPr/>
        <p:txBody>
          <a:bodyPr/>
          <a:lstStyle>
            <a:lvl1pPr>
              <a:defRPr/>
            </a:lvl1pPr>
          </a:lstStyle>
          <a:p>
            <a:pPr>
              <a:defRPr/>
            </a:pPr>
            <a:fld id="{7F14074D-A30D-9344-ACAA-3F49F288EB2C}" type="slidenum">
              <a:rPr lang="da-DK"/>
              <a:pPr>
                <a:defRPr/>
              </a:pPr>
              <a:t>‹nr.›</a:t>
            </a:fld>
            <a:endParaRPr lang="da-DK"/>
          </a:p>
        </p:txBody>
      </p:sp>
    </p:spTree>
    <p:extLst>
      <p:ext uri="{BB962C8B-B14F-4D97-AF65-F5344CB8AC3E}">
        <p14:creationId xmlns:p14="http://schemas.microsoft.com/office/powerpoint/2010/main" val="34075796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Pladsholder til dato 2"/>
          <p:cNvSpPr>
            <a:spLocks noGrp="1"/>
          </p:cNvSpPr>
          <p:nvPr>
            <p:ph type="dt" sz="half" idx="10"/>
          </p:nvPr>
        </p:nvSpPr>
        <p:spPr/>
        <p:txBody>
          <a:bodyPr/>
          <a:lstStyle>
            <a:lvl1pPr fontAlgn="auto">
              <a:spcBef>
                <a:spcPts val="0"/>
              </a:spcBef>
              <a:spcAft>
                <a:spcPts val="0"/>
              </a:spcAft>
              <a:defRPr/>
            </a:lvl1pPr>
          </a:lstStyle>
          <a:p>
            <a:pPr>
              <a:defRPr/>
            </a:pPr>
            <a:endParaRPr lang="da-DK"/>
          </a:p>
        </p:txBody>
      </p:sp>
      <p:sp>
        <p:nvSpPr>
          <p:cNvPr id="4" name="Pladsholder til sidefod 3"/>
          <p:cNvSpPr>
            <a:spLocks noGrp="1"/>
          </p:cNvSpPr>
          <p:nvPr>
            <p:ph type="ftr" sz="quarter" idx="11"/>
          </p:nvPr>
        </p:nvSpPr>
        <p:spPr/>
        <p:txBody>
          <a:bodyPr/>
          <a:lstStyle>
            <a:lvl1pPr fontAlgn="auto">
              <a:spcBef>
                <a:spcPts val="0"/>
              </a:spcBef>
              <a:spcAft>
                <a:spcPts val="0"/>
              </a:spcAft>
              <a:defRPr/>
            </a:lvl1pPr>
          </a:lstStyle>
          <a:p>
            <a:pPr>
              <a:defRPr/>
            </a:pPr>
            <a:endParaRPr lang="da-DK"/>
          </a:p>
        </p:txBody>
      </p:sp>
      <p:sp>
        <p:nvSpPr>
          <p:cNvPr id="5" name="Pladsholder til diasnummer 4"/>
          <p:cNvSpPr>
            <a:spLocks noGrp="1"/>
          </p:cNvSpPr>
          <p:nvPr>
            <p:ph type="sldNum" sz="quarter" idx="12"/>
          </p:nvPr>
        </p:nvSpPr>
        <p:spPr>
          <a:xfrm>
            <a:off x="6553200" y="6245225"/>
            <a:ext cx="2133600" cy="476250"/>
          </a:xfrm>
        </p:spPr>
        <p:txBody>
          <a:bodyPr/>
          <a:lstStyle>
            <a:lvl1pPr>
              <a:defRPr/>
            </a:lvl1pPr>
          </a:lstStyle>
          <a:p>
            <a:pPr>
              <a:defRPr/>
            </a:pPr>
            <a:fld id="{357880A5-4018-944B-8092-C7C78987DF56}" type="slidenum">
              <a:rPr lang="da-DK"/>
              <a:pPr>
                <a:defRPr/>
              </a:pPr>
              <a:t>‹nr.›</a:t>
            </a:fld>
            <a:endParaRPr lang="da-DK"/>
          </a:p>
        </p:txBody>
      </p:sp>
    </p:spTree>
    <p:extLst>
      <p:ext uri="{BB962C8B-B14F-4D97-AF65-F5344CB8AC3E}">
        <p14:creationId xmlns:p14="http://schemas.microsoft.com/office/powerpoint/2010/main" val="25532511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t>DK-2005-</a:t>
            </a:r>
            <a:fld id="{D3453E67-3A69-2B4D-B5FB-86033C0110E4}" type="slidenum">
              <a:rPr lang="en-GB"/>
              <a:pPr>
                <a:defRPr/>
              </a:pPr>
              <a:t>‹nr.›</a:t>
            </a:fld>
            <a:endParaRPr lang="en-GB"/>
          </a:p>
        </p:txBody>
      </p:sp>
    </p:spTree>
    <p:extLst>
      <p:ext uri="{BB962C8B-B14F-4D97-AF65-F5344CB8AC3E}">
        <p14:creationId xmlns:p14="http://schemas.microsoft.com/office/powerpoint/2010/main" val="34323362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781A9E5C-59BF-E540-8F96-3405AFDBCA8E}" type="slidenum">
              <a:rPr lang="en-GB"/>
              <a:pPr>
                <a:defRPr/>
              </a:pPr>
              <a:t>‹nr.›</a:t>
            </a:fld>
            <a:endParaRPr lang="en-GB"/>
          </a:p>
        </p:txBody>
      </p:sp>
    </p:spTree>
    <p:extLst>
      <p:ext uri="{BB962C8B-B14F-4D97-AF65-F5344CB8AC3E}">
        <p14:creationId xmlns:p14="http://schemas.microsoft.com/office/powerpoint/2010/main" val="10221149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CE72577A-1B07-DD4C-8E23-E106B55ADA0E}" type="slidenum">
              <a:rPr lang="en-GB"/>
              <a:pPr>
                <a:defRPr/>
              </a:pPr>
              <a:t>‹nr.›</a:t>
            </a:fld>
            <a:endParaRPr lang="en-GB"/>
          </a:p>
        </p:txBody>
      </p:sp>
    </p:spTree>
    <p:extLst>
      <p:ext uri="{BB962C8B-B14F-4D97-AF65-F5344CB8AC3E}">
        <p14:creationId xmlns:p14="http://schemas.microsoft.com/office/powerpoint/2010/main" val="34260975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7EA014DD-8297-D343-9AF3-D7BCBAAE64FF}" type="slidenum">
              <a:rPr lang="en-GB"/>
              <a:pPr>
                <a:defRPr/>
              </a:pPr>
              <a:t>‹nr.›</a:t>
            </a:fld>
            <a:endParaRPr lang="en-GB"/>
          </a:p>
        </p:txBody>
      </p:sp>
    </p:spTree>
    <p:extLst>
      <p:ext uri="{BB962C8B-B14F-4D97-AF65-F5344CB8AC3E}">
        <p14:creationId xmlns:p14="http://schemas.microsoft.com/office/powerpoint/2010/main" val="35959073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5"/>
          <p:cNvSpPr>
            <a:spLocks noGrp="1" noChangeArrowheads="1"/>
          </p:cNvSpPr>
          <p:nvPr>
            <p:ph type="sldNum" sz="quarter" idx="12"/>
          </p:nvPr>
        </p:nvSpPr>
        <p:spPr/>
        <p:txBody>
          <a:bodyPr/>
          <a:lstStyle>
            <a:lvl1pPr>
              <a:defRPr/>
            </a:lvl1pPr>
          </a:lstStyle>
          <a:p>
            <a:pPr>
              <a:defRPr/>
            </a:pPr>
            <a:r>
              <a:rPr lang="en-GB"/>
              <a:t>DK-2005-</a:t>
            </a:r>
            <a:fld id="{0A336678-710D-C741-A92A-D1DC6B9CE3CF}" type="slidenum">
              <a:rPr lang="en-GB"/>
              <a:pPr>
                <a:defRPr/>
              </a:pPr>
              <a:t>‹nr.›</a:t>
            </a:fld>
            <a:endParaRPr lang="en-GB"/>
          </a:p>
        </p:txBody>
      </p:sp>
    </p:spTree>
    <p:extLst>
      <p:ext uri="{BB962C8B-B14F-4D97-AF65-F5344CB8AC3E}">
        <p14:creationId xmlns:p14="http://schemas.microsoft.com/office/powerpoint/2010/main" val="22539421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p:txBody>
          <a:bodyPr/>
          <a:lstStyle>
            <a:lvl1pPr>
              <a:defRPr/>
            </a:lvl1pPr>
          </a:lstStyle>
          <a:p>
            <a:pPr>
              <a:defRPr/>
            </a:pPr>
            <a:r>
              <a:rPr lang="en-GB"/>
              <a:t>DK-2005-</a:t>
            </a:r>
            <a:fld id="{6BB9F1ED-81B3-FE40-979A-060F609E1AFF}" type="slidenum">
              <a:rPr lang="en-GB"/>
              <a:pPr>
                <a:defRPr/>
              </a:pPr>
              <a:t>‹nr.›</a:t>
            </a:fld>
            <a:endParaRPr lang="en-GB"/>
          </a:p>
        </p:txBody>
      </p:sp>
    </p:spTree>
    <p:extLst>
      <p:ext uri="{BB962C8B-B14F-4D97-AF65-F5344CB8AC3E}">
        <p14:creationId xmlns:p14="http://schemas.microsoft.com/office/powerpoint/2010/main" val="879593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sldNum" sz="quarter" idx="12"/>
          </p:nvPr>
        </p:nvSpPr>
        <p:spPr/>
        <p:txBody>
          <a:bodyPr/>
          <a:lstStyle>
            <a:lvl1pPr>
              <a:defRPr/>
            </a:lvl1pPr>
          </a:lstStyle>
          <a:p>
            <a:pPr>
              <a:defRPr/>
            </a:pPr>
            <a:r>
              <a:rPr lang="en-GB"/>
              <a:t>DK-2005-</a:t>
            </a:r>
            <a:fld id="{EA111E93-CF8A-D04E-85E6-46B7B7D9A71A}" type="slidenum">
              <a:rPr lang="en-GB"/>
              <a:pPr>
                <a:defRPr/>
              </a:pPr>
              <a:t>‹nr.›</a:t>
            </a:fld>
            <a:endParaRPr lang="en-GB"/>
          </a:p>
        </p:txBody>
      </p:sp>
    </p:spTree>
    <p:extLst>
      <p:ext uri="{BB962C8B-B14F-4D97-AF65-F5344CB8AC3E}">
        <p14:creationId xmlns:p14="http://schemas.microsoft.com/office/powerpoint/2010/main" val="36133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EED4BD21-DEAC-394D-9383-043AD0EFC63C}" type="datetimeFigureOut">
              <a:rPr lang="da-DK" smtClean="0"/>
              <a:t>03-02-2019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3968136-0A66-634C-9333-C2521A46B937}" type="slidenum">
              <a:rPr lang="da-DK" smtClean="0"/>
              <a:t>‹nr.›</a:t>
            </a:fld>
            <a:endParaRPr lang="da-DK"/>
          </a:p>
        </p:txBody>
      </p:sp>
    </p:spTree>
    <p:extLst>
      <p:ext uri="{BB962C8B-B14F-4D97-AF65-F5344CB8AC3E}">
        <p14:creationId xmlns:p14="http://schemas.microsoft.com/office/powerpoint/2010/main" val="1130454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C41926A8-DB04-3F40-9A50-FDE5D0024A44}" type="slidenum">
              <a:rPr lang="en-GB"/>
              <a:pPr>
                <a:defRPr/>
              </a:pPr>
              <a:t>‹nr.›</a:t>
            </a:fld>
            <a:endParaRPr lang="en-GB"/>
          </a:p>
        </p:txBody>
      </p:sp>
    </p:spTree>
    <p:extLst>
      <p:ext uri="{BB962C8B-B14F-4D97-AF65-F5344CB8AC3E}">
        <p14:creationId xmlns:p14="http://schemas.microsoft.com/office/powerpoint/2010/main" val="1448855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9D15BEF9-DDDF-4A4E-8EED-01BC0C95E008}" type="slidenum">
              <a:rPr lang="en-GB"/>
              <a:pPr>
                <a:defRPr/>
              </a:pPr>
              <a:t>‹nr.›</a:t>
            </a:fld>
            <a:endParaRPr lang="en-GB"/>
          </a:p>
        </p:txBody>
      </p:sp>
    </p:spTree>
    <p:extLst>
      <p:ext uri="{BB962C8B-B14F-4D97-AF65-F5344CB8AC3E}">
        <p14:creationId xmlns:p14="http://schemas.microsoft.com/office/powerpoint/2010/main" val="33929601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39A76B3C-E080-6143-87B5-EB87F73C437F}" type="slidenum">
              <a:rPr lang="en-GB"/>
              <a:pPr>
                <a:defRPr/>
              </a:pPr>
              <a:t>‹nr.›</a:t>
            </a:fld>
            <a:endParaRPr lang="en-GB"/>
          </a:p>
        </p:txBody>
      </p:sp>
    </p:spTree>
    <p:extLst>
      <p:ext uri="{BB962C8B-B14F-4D97-AF65-F5344CB8AC3E}">
        <p14:creationId xmlns:p14="http://schemas.microsoft.com/office/powerpoint/2010/main" val="11984363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222F1948-28D4-AE44-B798-E103A7D30194}" type="slidenum">
              <a:rPr lang="en-GB"/>
              <a:pPr>
                <a:defRPr/>
              </a:pPr>
              <a:t>‹nr.›</a:t>
            </a:fld>
            <a:endParaRPr lang="en-GB"/>
          </a:p>
        </p:txBody>
      </p:sp>
    </p:spTree>
    <p:extLst>
      <p:ext uri="{BB962C8B-B14F-4D97-AF65-F5344CB8AC3E}">
        <p14:creationId xmlns:p14="http://schemas.microsoft.com/office/powerpoint/2010/main" val="1245602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da-DK">
              <a:latin typeface="Arial"/>
            </a:endParaRPr>
          </a:p>
        </p:txBody>
      </p:sp>
      <p:sp>
        <p:nvSpPr>
          <p:cNvPr id="6" name="Rectangle 6"/>
          <p:cNvSpPr>
            <a:spLocks noGrp="1" noChangeArrowheads="1"/>
          </p:cNvSpPr>
          <p:nvPr>
            <p:ph type="sldNum" sz="quarter" idx="12"/>
          </p:nvPr>
        </p:nvSpPr>
        <p:spPr/>
        <p:txBody>
          <a:bodyPr/>
          <a:lstStyle>
            <a:lvl1pPr>
              <a:defRPr/>
            </a:lvl1pPr>
          </a:lstStyle>
          <a:p>
            <a:pPr>
              <a:defRPr/>
            </a:pPr>
            <a:fld id="{7F14074D-A30D-9344-ACAA-3F49F288EB2C}" type="slidenum">
              <a:rPr lang="da-DK"/>
              <a:pPr>
                <a:defRPr/>
              </a:pPr>
              <a:t>‹nr.›</a:t>
            </a:fld>
            <a:endParaRPr lang="da-DK"/>
          </a:p>
        </p:txBody>
      </p:sp>
    </p:spTree>
    <p:extLst>
      <p:ext uri="{BB962C8B-B14F-4D97-AF65-F5344CB8AC3E}">
        <p14:creationId xmlns:p14="http://schemas.microsoft.com/office/powerpoint/2010/main" val="888165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lvl1pPr>
              <a:defRPr>
                <a:latin typeface="Arial" charset="0"/>
              </a:defRPr>
            </a:lvl1pPr>
          </a:lstStyle>
          <a:p>
            <a:pPr>
              <a:defRPr/>
            </a:pPr>
            <a:fld id="{07A44570-8713-6F42-8AAF-04D19636CF3D}" type="datetimeFigureOut">
              <a:rPr lang="da-DK"/>
              <a:pPr>
                <a:defRPr/>
              </a:pPr>
              <a:t>03-02-2019</a:t>
            </a:fld>
            <a:endParaRPr lang="da-DK"/>
          </a:p>
        </p:txBody>
      </p:sp>
      <p:sp>
        <p:nvSpPr>
          <p:cNvPr id="5" name="Pladsholder til sidefod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da-DK"/>
          </a:p>
        </p:txBody>
      </p:sp>
      <p:sp>
        <p:nvSpPr>
          <p:cNvPr id="6" name="Pladsholder til diasnummer 5"/>
          <p:cNvSpPr>
            <a:spLocks noGrp="1"/>
          </p:cNvSpPr>
          <p:nvPr>
            <p:ph type="sldNum" sz="quarter" idx="12"/>
          </p:nvPr>
        </p:nvSpPr>
        <p:spPr/>
        <p:txBody>
          <a:bodyPr/>
          <a:lstStyle>
            <a:lvl1pPr>
              <a:defRPr>
                <a:latin typeface="Arial" charset="0"/>
              </a:defRPr>
            </a:lvl1pPr>
          </a:lstStyle>
          <a:p>
            <a:pPr>
              <a:defRPr/>
            </a:pPr>
            <a:fld id="{ABBC60E8-293B-F64E-B3E0-3BE273D08ED1}" type="slidenum">
              <a:rPr lang="da-DK"/>
              <a:pPr>
                <a:defRPr/>
              </a:pPr>
              <a:t>‹nr.›</a:t>
            </a:fld>
            <a:endParaRPr lang="da-DK"/>
          </a:p>
        </p:txBody>
      </p:sp>
    </p:spTree>
    <p:extLst>
      <p:ext uri="{BB962C8B-B14F-4D97-AF65-F5344CB8AC3E}">
        <p14:creationId xmlns:p14="http://schemas.microsoft.com/office/powerpoint/2010/main" val="2395339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atin typeface="Arial" charset="0"/>
              </a:defRPr>
            </a:lvl1pPr>
          </a:lstStyle>
          <a:p>
            <a:pPr>
              <a:defRPr/>
            </a:pPr>
            <a:fld id="{6B1A06C7-FA35-B441-859F-EDC2D8C6ECBB}" type="datetimeFigureOut">
              <a:rPr lang="da-DK"/>
              <a:pPr>
                <a:defRPr/>
              </a:pPr>
              <a:t>03-02-2019</a:t>
            </a:fld>
            <a:endParaRPr lang="da-DK"/>
          </a:p>
        </p:txBody>
      </p:sp>
      <p:sp>
        <p:nvSpPr>
          <p:cNvPr id="5" name="Pladsholder til sidefod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da-DK"/>
          </a:p>
        </p:txBody>
      </p:sp>
      <p:sp>
        <p:nvSpPr>
          <p:cNvPr id="6" name="Pladsholder til diasnummer 5"/>
          <p:cNvSpPr>
            <a:spLocks noGrp="1"/>
          </p:cNvSpPr>
          <p:nvPr>
            <p:ph type="sldNum" sz="quarter" idx="12"/>
          </p:nvPr>
        </p:nvSpPr>
        <p:spPr/>
        <p:txBody>
          <a:bodyPr/>
          <a:lstStyle>
            <a:lvl1pPr>
              <a:defRPr>
                <a:latin typeface="Arial" charset="0"/>
              </a:defRPr>
            </a:lvl1pPr>
          </a:lstStyle>
          <a:p>
            <a:pPr>
              <a:defRPr/>
            </a:pPr>
            <a:fld id="{DA65455E-A749-9245-9E2F-FE346F8D7818}" type="slidenum">
              <a:rPr lang="da-DK"/>
              <a:pPr>
                <a:defRPr/>
              </a:pPr>
              <a:t>‹nr.›</a:t>
            </a:fld>
            <a:endParaRPr lang="da-DK"/>
          </a:p>
        </p:txBody>
      </p:sp>
    </p:spTree>
    <p:extLst>
      <p:ext uri="{BB962C8B-B14F-4D97-AF65-F5344CB8AC3E}">
        <p14:creationId xmlns:p14="http://schemas.microsoft.com/office/powerpoint/2010/main" val="28766892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atin typeface="Arial" charset="0"/>
              </a:defRPr>
            </a:lvl1pPr>
          </a:lstStyle>
          <a:p>
            <a:pPr>
              <a:defRPr/>
            </a:pPr>
            <a:fld id="{90221875-CE87-8A40-A644-BAC1B9CE9276}" type="datetimeFigureOut">
              <a:rPr lang="da-DK"/>
              <a:pPr>
                <a:defRPr/>
              </a:pPr>
              <a:t>03-02-2019</a:t>
            </a:fld>
            <a:endParaRPr lang="da-DK"/>
          </a:p>
        </p:txBody>
      </p:sp>
      <p:sp>
        <p:nvSpPr>
          <p:cNvPr id="5" name="Pladsholder til sidefod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da-DK"/>
          </a:p>
        </p:txBody>
      </p:sp>
      <p:sp>
        <p:nvSpPr>
          <p:cNvPr id="6" name="Pladsholder til diasnummer 5"/>
          <p:cNvSpPr>
            <a:spLocks noGrp="1"/>
          </p:cNvSpPr>
          <p:nvPr>
            <p:ph type="sldNum" sz="quarter" idx="12"/>
          </p:nvPr>
        </p:nvSpPr>
        <p:spPr/>
        <p:txBody>
          <a:bodyPr/>
          <a:lstStyle>
            <a:lvl1pPr>
              <a:defRPr>
                <a:latin typeface="Arial" charset="0"/>
              </a:defRPr>
            </a:lvl1pPr>
          </a:lstStyle>
          <a:p>
            <a:pPr>
              <a:defRPr/>
            </a:pPr>
            <a:fld id="{7657E1A3-D67F-2445-BCAC-4271A2E0788A}" type="slidenum">
              <a:rPr lang="da-DK"/>
              <a:pPr>
                <a:defRPr/>
              </a:pPr>
              <a:t>‹nr.›</a:t>
            </a:fld>
            <a:endParaRPr lang="da-DK"/>
          </a:p>
        </p:txBody>
      </p:sp>
    </p:spTree>
    <p:extLst>
      <p:ext uri="{BB962C8B-B14F-4D97-AF65-F5344CB8AC3E}">
        <p14:creationId xmlns:p14="http://schemas.microsoft.com/office/powerpoint/2010/main" val="3036069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atin typeface="Arial" charset="0"/>
              </a:defRPr>
            </a:lvl1pPr>
          </a:lstStyle>
          <a:p>
            <a:pPr>
              <a:defRPr/>
            </a:pPr>
            <a:fld id="{F018DCD8-B753-3647-8F10-6DB00A98494A}" type="datetimeFigureOut">
              <a:rPr lang="da-DK"/>
              <a:pPr>
                <a:defRPr/>
              </a:pPr>
              <a:t>03-02-2019</a:t>
            </a:fld>
            <a:endParaRPr lang="da-DK"/>
          </a:p>
        </p:txBody>
      </p:sp>
      <p:sp>
        <p:nvSpPr>
          <p:cNvPr id="6" name="Pladsholder til sidefod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da-DK"/>
          </a:p>
        </p:txBody>
      </p:sp>
      <p:sp>
        <p:nvSpPr>
          <p:cNvPr id="7" name="Pladsholder til diasnummer 6"/>
          <p:cNvSpPr>
            <a:spLocks noGrp="1"/>
          </p:cNvSpPr>
          <p:nvPr>
            <p:ph type="sldNum" sz="quarter" idx="12"/>
          </p:nvPr>
        </p:nvSpPr>
        <p:spPr/>
        <p:txBody>
          <a:bodyPr/>
          <a:lstStyle>
            <a:lvl1pPr>
              <a:defRPr>
                <a:latin typeface="Arial" charset="0"/>
              </a:defRPr>
            </a:lvl1pPr>
          </a:lstStyle>
          <a:p>
            <a:pPr>
              <a:defRPr/>
            </a:pPr>
            <a:fld id="{F4F16CFF-458B-284D-B9D5-FC4271FAB6F4}" type="slidenum">
              <a:rPr lang="da-DK"/>
              <a:pPr>
                <a:defRPr/>
              </a:pPr>
              <a:t>‹nr.›</a:t>
            </a:fld>
            <a:endParaRPr lang="da-DK"/>
          </a:p>
        </p:txBody>
      </p:sp>
    </p:spTree>
    <p:extLst>
      <p:ext uri="{BB962C8B-B14F-4D97-AF65-F5344CB8AC3E}">
        <p14:creationId xmlns:p14="http://schemas.microsoft.com/office/powerpoint/2010/main" val="40500406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atin typeface="Arial" charset="0"/>
              </a:defRPr>
            </a:lvl1pPr>
          </a:lstStyle>
          <a:p>
            <a:pPr>
              <a:defRPr/>
            </a:pPr>
            <a:fld id="{9BACB978-8463-5E4F-8F31-387C13FB6E8B}" type="datetimeFigureOut">
              <a:rPr lang="da-DK"/>
              <a:pPr>
                <a:defRPr/>
              </a:pPr>
              <a:t>03-02-2019</a:t>
            </a:fld>
            <a:endParaRPr lang="da-DK"/>
          </a:p>
        </p:txBody>
      </p:sp>
      <p:sp>
        <p:nvSpPr>
          <p:cNvPr id="8" name="Pladsholder til sidefod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da-DK"/>
          </a:p>
        </p:txBody>
      </p:sp>
      <p:sp>
        <p:nvSpPr>
          <p:cNvPr id="9" name="Pladsholder til diasnummer 8"/>
          <p:cNvSpPr>
            <a:spLocks noGrp="1"/>
          </p:cNvSpPr>
          <p:nvPr>
            <p:ph type="sldNum" sz="quarter" idx="12"/>
          </p:nvPr>
        </p:nvSpPr>
        <p:spPr/>
        <p:txBody>
          <a:bodyPr/>
          <a:lstStyle>
            <a:lvl1pPr>
              <a:defRPr>
                <a:latin typeface="Arial" charset="0"/>
              </a:defRPr>
            </a:lvl1pPr>
          </a:lstStyle>
          <a:p>
            <a:pPr>
              <a:defRPr/>
            </a:pPr>
            <a:fld id="{BDE8BD19-E8F1-A34C-BEBA-029797FBC146}" type="slidenum">
              <a:rPr lang="da-DK"/>
              <a:pPr>
                <a:defRPr/>
              </a:pPr>
              <a:t>‹nr.›</a:t>
            </a:fld>
            <a:endParaRPr lang="da-DK"/>
          </a:p>
        </p:txBody>
      </p:sp>
    </p:spTree>
    <p:extLst>
      <p:ext uri="{BB962C8B-B14F-4D97-AF65-F5344CB8AC3E}">
        <p14:creationId xmlns:p14="http://schemas.microsoft.com/office/powerpoint/2010/main" val="1497193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EED4BD21-DEAC-394D-9383-043AD0EFC63C}" type="datetimeFigureOut">
              <a:rPr lang="da-DK" smtClean="0"/>
              <a:t>03-02-2019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3968136-0A66-634C-9333-C2521A46B937}" type="slidenum">
              <a:rPr lang="da-DK" smtClean="0"/>
              <a:t>‹nr.›</a:t>
            </a:fld>
            <a:endParaRPr lang="da-DK"/>
          </a:p>
        </p:txBody>
      </p:sp>
    </p:spTree>
    <p:extLst>
      <p:ext uri="{BB962C8B-B14F-4D97-AF65-F5344CB8AC3E}">
        <p14:creationId xmlns:p14="http://schemas.microsoft.com/office/powerpoint/2010/main" val="2249549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lvl1pPr>
              <a:defRPr>
                <a:latin typeface="Arial" charset="0"/>
              </a:defRPr>
            </a:lvl1pPr>
          </a:lstStyle>
          <a:p>
            <a:pPr>
              <a:defRPr/>
            </a:pPr>
            <a:fld id="{64112BCE-AC9C-094C-AD18-4B173AC1A7ED}" type="datetimeFigureOut">
              <a:rPr lang="da-DK"/>
              <a:pPr>
                <a:defRPr/>
              </a:pPr>
              <a:t>03-02-2019</a:t>
            </a:fld>
            <a:endParaRPr lang="da-DK"/>
          </a:p>
        </p:txBody>
      </p:sp>
      <p:sp>
        <p:nvSpPr>
          <p:cNvPr id="4" name="Pladsholder til sidefod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da-DK"/>
          </a:p>
        </p:txBody>
      </p:sp>
      <p:sp>
        <p:nvSpPr>
          <p:cNvPr id="5" name="Pladsholder til diasnummer 4"/>
          <p:cNvSpPr>
            <a:spLocks noGrp="1"/>
          </p:cNvSpPr>
          <p:nvPr>
            <p:ph type="sldNum" sz="quarter" idx="12"/>
          </p:nvPr>
        </p:nvSpPr>
        <p:spPr/>
        <p:txBody>
          <a:bodyPr/>
          <a:lstStyle>
            <a:lvl1pPr>
              <a:defRPr>
                <a:latin typeface="Arial" charset="0"/>
              </a:defRPr>
            </a:lvl1pPr>
          </a:lstStyle>
          <a:p>
            <a:pPr>
              <a:defRPr/>
            </a:pPr>
            <a:fld id="{C812E225-A2A7-1741-841E-43F4C2AC93A5}" type="slidenum">
              <a:rPr lang="da-DK"/>
              <a:pPr>
                <a:defRPr/>
              </a:pPr>
              <a:t>‹nr.›</a:t>
            </a:fld>
            <a:endParaRPr lang="da-DK"/>
          </a:p>
        </p:txBody>
      </p:sp>
    </p:spTree>
    <p:extLst>
      <p:ext uri="{BB962C8B-B14F-4D97-AF65-F5344CB8AC3E}">
        <p14:creationId xmlns:p14="http://schemas.microsoft.com/office/powerpoint/2010/main" val="18138876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atin typeface="Arial" charset="0"/>
              </a:defRPr>
            </a:lvl1pPr>
          </a:lstStyle>
          <a:p>
            <a:pPr>
              <a:defRPr/>
            </a:pPr>
            <a:fld id="{2F381F4B-6020-2B4E-B30A-160AF95C5A09}" type="datetimeFigureOut">
              <a:rPr lang="da-DK"/>
              <a:pPr>
                <a:defRPr/>
              </a:pPr>
              <a:t>03-02-2019</a:t>
            </a:fld>
            <a:endParaRPr lang="da-DK"/>
          </a:p>
        </p:txBody>
      </p:sp>
      <p:sp>
        <p:nvSpPr>
          <p:cNvPr id="3" name="Pladsholder til sidefod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da-DK"/>
          </a:p>
        </p:txBody>
      </p:sp>
      <p:sp>
        <p:nvSpPr>
          <p:cNvPr id="4" name="Pladsholder til diasnummer 3"/>
          <p:cNvSpPr>
            <a:spLocks noGrp="1"/>
          </p:cNvSpPr>
          <p:nvPr>
            <p:ph type="sldNum" sz="quarter" idx="12"/>
          </p:nvPr>
        </p:nvSpPr>
        <p:spPr/>
        <p:txBody>
          <a:bodyPr/>
          <a:lstStyle>
            <a:lvl1pPr>
              <a:defRPr>
                <a:latin typeface="Arial" charset="0"/>
              </a:defRPr>
            </a:lvl1pPr>
          </a:lstStyle>
          <a:p>
            <a:pPr>
              <a:defRPr/>
            </a:pPr>
            <a:fld id="{E74D3923-ECB5-B04A-A833-DD4116854570}" type="slidenum">
              <a:rPr lang="da-DK"/>
              <a:pPr>
                <a:defRPr/>
              </a:pPr>
              <a:t>‹nr.›</a:t>
            </a:fld>
            <a:endParaRPr lang="da-DK"/>
          </a:p>
        </p:txBody>
      </p:sp>
    </p:spTree>
    <p:extLst>
      <p:ext uri="{BB962C8B-B14F-4D97-AF65-F5344CB8AC3E}">
        <p14:creationId xmlns:p14="http://schemas.microsoft.com/office/powerpoint/2010/main" val="18830746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atin typeface="Arial" charset="0"/>
              </a:defRPr>
            </a:lvl1pPr>
          </a:lstStyle>
          <a:p>
            <a:pPr>
              <a:defRPr/>
            </a:pPr>
            <a:fld id="{59F0C6EE-5C09-5047-9B9B-EE7610753EDB}" type="datetimeFigureOut">
              <a:rPr lang="da-DK"/>
              <a:pPr>
                <a:defRPr/>
              </a:pPr>
              <a:t>03-02-2019</a:t>
            </a:fld>
            <a:endParaRPr lang="da-DK"/>
          </a:p>
        </p:txBody>
      </p:sp>
      <p:sp>
        <p:nvSpPr>
          <p:cNvPr id="6" name="Pladsholder til sidefod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da-DK"/>
          </a:p>
        </p:txBody>
      </p:sp>
      <p:sp>
        <p:nvSpPr>
          <p:cNvPr id="7" name="Pladsholder til diasnummer 6"/>
          <p:cNvSpPr>
            <a:spLocks noGrp="1"/>
          </p:cNvSpPr>
          <p:nvPr>
            <p:ph type="sldNum" sz="quarter" idx="12"/>
          </p:nvPr>
        </p:nvSpPr>
        <p:spPr/>
        <p:txBody>
          <a:bodyPr/>
          <a:lstStyle>
            <a:lvl1pPr>
              <a:defRPr>
                <a:latin typeface="Arial" charset="0"/>
              </a:defRPr>
            </a:lvl1pPr>
          </a:lstStyle>
          <a:p>
            <a:pPr>
              <a:defRPr/>
            </a:pPr>
            <a:fld id="{A864F975-94F6-B248-ABCF-C92FF816F506}" type="slidenum">
              <a:rPr lang="da-DK"/>
              <a:pPr>
                <a:defRPr/>
              </a:pPr>
              <a:t>‹nr.›</a:t>
            </a:fld>
            <a:endParaRPr lang="da-DK"/>
          </a:p>
        </p:txBody>
      </p:sp>
    </p:spTree>
    <p:extLst>
      <p:ext uri="{BB962C8B-B14F-4D97-AF65-F5344CB8AC3E}">
        <p14:creationId xmlns:p14="http://schemas.microsoft.com/office/powerpoint/2010/main" val="26136889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atin typeface="Arial" charset="0"/>
              </a:defRPr>
            </a:lvl1pPr>
          </a:lstStyle>
          <a:p>
            <a:pPr>
              <a:defRPr/>
            </a:pPr>
            <a:fld id="{EA4E0F9F-6415-D64F-AF2C-6C3CDED084E7}" type="datetimeFigureOut">
              <a:rPr lang="da-DK"/>
              <a:pPr>
                <a:defRPr/>
              </a:pPr>
              <a:t>03-02-2019</a:t>
            </a:fld>
            <a:endParaRPr lang="da-DK"/>
          </a:p>
        </p:txBody>
      </p:sp>
      <p:sp>
        <p:nvSpPr>
          <p:cNvPr id="6" name="Pladsholder til sidefod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da-DK"/>
          </a:p>
        </p:txBody>
      </p:sp>
      <p:sp>
        <p:nvSpPr>
          <p:cNvPr id="7" name="Pladsholder til diasnummer 6"/>
          <p:cNvSpPr>
            <a:spLocks noGrp="1"/>
          </p:cNvSpPr>
          <p:nvPr>
            <p:ph type="sldNum" sz="quarter" idx="12"/>
          </p:nvPr>
        </p:nvSpPr>
        <p:spPr/>
        <p:txBody>
          <a:bodyPr/>
          <a:lstStyle>
            <a:lvl1pPr>
              <a:defRPr>
                <a:latin typeface="Arial" charset="0"/>
              </a:defRPr>
            </a:lvl1pPr>
          </a:lstStyle>
          <a:p>
            <a:pPr>
              <a:defRPr/>
            </a:pPr>
            <a:fld id="{B982E360-684F-6A49-B940-D1DCC12B5E01}" type="slidenum">
              <a:rPr lang="da-DK"/>
              <a:pPr>
                <a:defRPr/>
              </a:pPr>
              <a:t>‹nr.›</a:t>
            </a:fld>
            <a:endParaRPr lang="da-DK"/>
          </a:p>
        </p:txBody>
      </p:sp>
    </p:spTree>
    <p:extLst>
      <p:ext uri="{BB962C8B-B14F-4D97-AF65-F5344CB8AC3E}">
        <p14:creationId xmlns:p14="http://schemas.microsoft.com/office/powerpoint/2010/main" val="15879419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atin typeface="Arial" charset="0"/>
              </a:defRPr>
            </a:lvl1pPr>
          </a:lstStyle>
          <a:p>
            <a:pPr>
              <a:defRPr/>
            </a:pPr>
            <a:fld id="{80A7327B-B3E6-E744-AA85-A64569C8EDB4}" type="datetimeFigureOut">
              <a:rPr lang="da-DK"/>
              <a:pPr>
                <a:defRPr/>
              </a:pPr>
              <a:t>03-02-2019</a:t>
            </a:fld>
            <a:endParaRPr lang="da-DK"/>
          </a:p>
        </p:txBody>
      </p:sp>
      <p:sp>
        <p:nvSpPr>
          <p:cNvPr id="5" name="Pladsholder til sidefod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da-DK"/>
          </a:p>
        </p:txBody>
      </p:sp>
      <p:sp>
        <p:nvSpPr>
          <p:cNvPr id="6" name="Pladsholder til diasnummer 5"/>
          <p:cNvSpPr>
            <a:spLocks noGrp="1"/>
          </p:cNvSpPr>
          <p:nvPr>
            <p:ph type="sldNum" sz="quarter" idx="12"/>
          </p:nvPr>
        </p:nvSpPr>
        <p:spPr/>
        <p:txBody>
          <a:bodyPr/>
          <a:lstStyle>
            <a:lvl1pPr>
              <a:defRPr>
                <a:latin typeface="Arial" charset="0"/>
              </a:defRPr>
            </a:lvl1pPr>
          </a:lstStyle>
          <a:p>
            <a:pPr>
              <a:defRPr/>
            </a:pPr>
            <a:fld id="{3C0C075C-9CE9-0747-9938-7DA392F35FCD}" type="slidenum">
              <a:rPr lang="da-DK"/>
              <a:pPr>
                <a:defRPr/>
              </a:pPr>
              <a:t>‹nr.›</a:t>
            </a:fld>
            <a:endParaRPr lang="da-DK"/>
          </a:p>
        </p:txBody>
      </p:sp>
    </p:spTree>
    <p:extLst>
      <p:ext uri="{BB962C8B-B14F-4D97-AF65-F5344CB8AC3E}">
        <p14:creationId xmlns:p14="http://schemas.microsoft.com/office/powerpoint/2010/main" val="26045378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atin typeface="Arial" charset="0"/>
              </a:defRPr>
            </a:lvl1pPr>
          </a:lstStyle>
          <a:p>
            <a:pPr>
              <a:defRPr/>
            </a:pPr>
            <a:fld id="{A325CB5D-0436-694F-90D3-2A3702C1A6FA}" type="datetimeFigureOut">
              <a:rPr lang="da-DK"/>
              <a:pPr>
                <a:defRPr/>
              </a:pPr>
              <a:t>03-02-2019</a:t>
            </a:fld>
            <a:endParaRPr lang="da-DK"/>
          </a:p>
        </p:txBody>
      </p:sp>
      <p:sp>
        <p:nvSpPr>
          <p:cNvPr id="5" name="Pladsholder til sidefod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da-DK"/>
          </a:p>
        </p:txBody>
      </p:sp>
      <p:sp>
        <p:nvSpPr>
          <p:cNvPr id="6" name="Pladsholder til diasnummer 5"/>
          <p:cNvSpPr>
            <a:spLocks noGrp="1"/>
          </p:cNvSpPr>
          <p:nvPr>
            <p:ph type="sldNum" sz="quarter" idx="12"/>
          </p:nvPr>
        </p:nvSpPr>
        <p:spPr/>
        <p:txBody>
          <a:bodyPr/>
          <a:lstStyle>
            <a:lvl1pPr>
              <a:defRPr>
                <a:latin typeface="Arial" charset="0"/>
              </a:defRPr>
            </a:lvl1pPr>
          </a:lstStyle>
          <a:p>
            <a:pPr>
              <a:defRPr/>
            </a:pPr>
            <a:fld id="{6F8AD15C-389D-C147-AE5A-27C579561E99}" type="slidenum">
              <a:rPr lang="da-DK"/>
              <a:pPr>
                <a:defRPr/>
              </a:pPr>
              <a:t>‹nr.›</a:t>
            </a:fld>
            <a:endParaRPr lang="da-DK"/>
          </a:p>
        </p:txBody>
      </p:sp>
    </p:spTree>
    <p:extLst>
      <p:ext uri="{BB962C8B-B14F-4D97-AF65-F5344CB8AC3E}">
        <p14:creationId xmlns:p14="http://schemas.microsoft.com/office/powerpoint/2010/main" val="22437081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2130425"/>
            <a:ext cx="7772400" cy="1470025"/>
          </a:xfrm>
        </p:spPr>
        <p:txBody>
          <a:bodyPr/>
          <a:lstStyle>
            <a:lvl1pPr>
              <a:defRPr/>
            </a:lvl1pPr>
          </a:lstStyle>
          <a:p>
            <a:r>
              <a:rPr lang="da-DK"/>
              <a:t>Klik for at redigere titeltypografi i masteren</a:t>
            </a:r>
          </a:p>
        </p:txBody>
      </p:sp>
      <p:sp>
        <p:nvSpPr>
          <p:cNvPr id="3"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sldNum" sz="quarter" idx="12"/>
          </p:nvPr>
        </p:nvSpPr>
        <p:spPr>
          <a:xfrm>
            <a:off x="6553200" y="6245225"/>
            <a:ext cx="2133600" cy="476250"/>
          </a:xfrm>
        </p:spPr>
        <p:txBody>
          <a:bodyPr/>
          <a:lstStyle>
            <a:lvl1pPr>
              <a:defRPr/>
            </a:lvl1pPr>
          </a:lstStyle>
          <a:p>
            <a:pPr>
              <a:defRPr/>
            </a:pPr>
            <a:r>
              <a:rPr lang="en-GB"/>
              <a:t>DK-2005-</a:t>
            </a:r>
            <a:fld id="{D3453E67-3A69-2B4D-B5FB-86033C0110E4}" type="slidenum">
              <a:rPr lang="en-GB"/>
              <a:pPr>
                <a:defRPr/>
              </a:pPr>
              <a:t>‹nr.›</a:t>
            </a:fld>
            <a:endParaRPr lang="en-GB"/>
          </a:p>
        </p:txBody>
      </p:sp>
    </p:spTree>
    <p:extLst>
      <p:ext uri="{BB962C8B-B14F-4D97-AF65-F5344CB8AC3E}">
        <p14:creationId xmlns:p14="http://schemas.microsoft.com/office/powerpoint/2010/main" val="27649823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781A9E5C-59BF-E540-8F96-3405AFDBCA8E}" type="slidenum">
              <a:rPr lang="en-GB"/>
              <a:pPr>
                <a:defRPr/>
              </a:pPr>
              <a:t>‹nr.›</a:t>
            </a:fld>
            <a:endParaRPr lang="en-GB"/>
          </a:p>
        </p:txBody>
      </p:sp>
    </p:spTree>
    <p:extLst>
      <p:ext uri="{BB962C8B-B14F-4D97-AF65-F5344CB8AC3E}">
        <p14:creationId xmlns:p14="http://schemas.microsoft.com/office/powerpoint/2010/main" val="4527151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sldNum" sz="quarter" idx="12"/>
          </p:nvPr>
        </p:nvSpPr>
        <p:spPr/>
        <p:txBody>
          <a:bodyPr/>
          <a:lstStyle>
            <a:lvl1pPr>
              <a:defRPr/>
            </a:lvl1pPr>
          </a:lstStyle>
          <a:p>
            <a:pPr>
              <a:defRPr/>
            </a:pPr>
            <a:r>
              <a:rPr lang="en-GB"/>
              <a:t>DK-2005-</a:t>
            </a:r>
            <a:fld id="{CE72577A-1B07-DD4C-8E23-E106B55ADA0E}" type="slidenum">
              <a:rPr lang="en-GB"/>
              <a:pPr>
                <a:defRPr/>
              </a:pPr>
              <a:t>‹nr.›</a:t>
            </a:fld>
            <a:endParaRPr lang="en-GB"/>
          </a:p>
        </p:txBody>
      </p:sp>
    </p:spTree>
    <p:extLst>
      <p:ext uri="{BB962C8B-B14F-4D97-AF65-F5344CB8AC3E}">
        <p14:creationId xmlns:p14="http://schemas.microsoft.com/office/powerpoint/2010/main" val="13646959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3"/>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4"/>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5"/>
          <p:cNvSpPr>
            <a:spLocks noGrp="1" noChangeArrowheads="1"/>
          </p:cNvSpPr>
          <p:nvPr>
            <p:ph type="sldNum" sz="quarter" idx="12"/>
          </p:nvPr>
        </p:nvSpPr>
        <p:spPr/>
        <p:txBody>
          <a:bodyPr/>
          <a:lstStyle>
            <a:lvl1pPr>
              <a:defRPr/>
            </a:lvl1pPr>
          </a:lstStyle>
          <a:p>
            <a:pPr>
              <a:defRPr/>
            </a:pPr>
            <a:r>
              <a:rPr lang="en-GB"/>
              <a:t>DK-2005-</a:t>
            </a:r>
            <a:fld id="{7EA014DD-8297-D343-9AF3-D7BCBAAE64FF}" type="slidenum">
              <a:rPr lang="en-GB"/>
              <a:pPr>
                <a:defRPr/>
              </a:pPr>
              <a:t>‹nr.›</a:t>
            </a:fld>
            <a:endParaRPr lang="en-GB"/>
          </a:p>
        </p:txBody>
      </p:sp>
    </p:spTree>
    <p:extLst>
      <p:ext uri="{BB962C8B-B14F-4D97-AF65-F5344CB8AC3E}">
        <p14:creationId xmlns:p14="http://schemas.microsoft.com/office/powerpoint/2010/main" val="395014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2.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theme" Target="../theme/theme13.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theme" Target="../theme/theme18.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theme" Target="../theme/theme20.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slideLayout" Target="../slideLayouts/slideLayout265.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5" Type="http://schemas.openxmlformats.org/officeDocument/2006/relationships/theme" Target="../theme/theme21.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slideLayout" Target="../slideLayouts/slideLayout292.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slideLayout" Target="../slideLayouts/slideLayout291.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5" Type="http://schemas.openxmlformats.org/officeDocument/2006/relationships/theme" Target="../theme/theme23.xml"/><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slideLayout" Target="../slideLayouts/slideLayout29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slideLayout" Target="../slideLayouts/slideLayout319.xml"/><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slideLayout" Target="../slideLayouts/slideLayout318.xml"/><Relationship Id="rId2" Type="http://schemas.openxmlformats.org/officeDocument/2006/relationships/slideLayout" Target="../slideLayouts/slideLayout308.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5" Type="http://schemas.openxmlformats.org/officeDocument/2006/relationships/theme" Target="../theme/theme25.xml"/><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openxmlformats.org/officeDocument/2006/relationships/slideLayout" Target="../slideLayouts/slideLayout320.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28.xml"/><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theme" Target="../theme/theme26.xml"/><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39.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theme" Target="../theme/theme27.xml"/><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50.xml"/><Relationship Id="rId13" Type="http://schemas.openxmlformats.org/officeDocument/2006/relationships/slideLayout" Target="../slideLayouts/slideLayout355.xml"/><Relationship Id="rId3" Type="http://schemas.openxmlformats.org/officeDocument/2006/relationships/slideLayout" Target="../slideLayouts/slideLayout345.xml"/><Relationship Id="rId7" Type="http://schemas.openxmlformats.org/officeDocument/2006/relationships/slideLayout" Target="../slideLayouts/slideLayout349.xml"/><Relationship Id="rId12" Type="http://schemas.openxmlformats.org/officeDocument/2006/relationships/slideLayout" Target="../slideLayouts/slideLayout354.xml"/><Relationship Id="rId2" Type="http://schemas.openxmlformats.org/officeDocument/2006/relationships/slideLayout" Target="../slideLayouts/slideLayout344.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5" Type="http://schemas.openxmlformats.org/officeDocument/2006/relationships/slideLayout" Target="../slideLayouts/slideLayout347.xml"/><Relationship Id="rId10" Type="http://schemas.openxmlformats.org/officeDocument/2006/relationships/slideLayout" Target="../slideLayouts/slideLayout352.xml"/><Relationship Id="rId4" Type="http://schemas.openxmlformats.org/officeDocument/2006/relationships/slideLayout" Target="../slideLayouts/slideLayout346.xml"/><Relationship Id="rId9" Type="http://schemas.openxmlformats.org/officeDocument/2006/relationships/slideLayout" Target="../slideLayouts/slideLayout351.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63.xml"/><Relationship Id="rId13" Type="http://schemas.openxmlformats.org/officeDocument/2006/relationships/slideLayout" Target="../slideLayouts/slideLayout368.xml"/><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slideLayout" Target="../slideLayouts/slideLayout367.xml"/><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0" Type="http://schemas.openxmlformats.org/officeDocument/2006/relationships/slideLayout" Target="../slideLayouts/slideLayout365.xml"/><Relationship Id="rId4" Type="http://schemas.openxmlformats.org/officeDocument/2006/relationships/slideLayout" Target="../slideLayouts/slideLayout359.xml"/><Relationship Id="rId9" Type="http://schemas.openxmlformats.org/officeDocument/2006/relationships/slideLayout" Target="../slideLayouts/slideLayout364.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76.xml"/><Relationship Id="rId13" Type="http://schemas.openxmlformats.org/officeDocument/2006/relationships/slideLayout" Target="../slideLayouts/slideLayout381.xml"/><Relationship Id="rId3" Type="http://schemas.openxmlformats.org/officeDocument/2006/relationships/slideLayout" Target="../slideLayouts/slideLayout371.xml"/><Relationship Id="rId7" Type="http://schemas.openxmlformats.org/officeDocument/2006/relationships/slideLayout" Target="../slideLayouts/slideLayout375.xml"/><Relationship Id="rId12" Type="http://schemas.openxmlformats.org/officeDocument/2006/relationships/slideLayout" Target="../slideLayouts/slideLayout380.xml"/><Relationship Id="rId2" Type="http://schemas.openxmlformats.org/officeDocument/2006/relationships/slideLayout" Target="../slideLayouts/slideLayout370.xml"/><Relationship Id="rId1" Type="http://schemas.openxmlformats.org/officeDocument/2006/relationships/slideLayout" Target="../slideLayouts/slideLayout369.xml"/><Relationship Id="rId6" Type="http://schemas.openxmlformats.org/officeDocument/2006/relationships/slideLayout" Target="../slideLayouts/slideLayout374.xml"/><Relationship Id="rId11" Type="http://schemas.openxmlformats.org/officeDocument/2006/relationships/slideLayout" Target="../slideLayouts/slideLayout379.xml"/><Relationship Id="rId5" Type="http://schemas.openxmlformats.org/officeDocument/2006/relationships/slideLayout" Target="../slideLayouts/slideLayout373.xml"/><Relationship Id="rId10" Type="http://schemas.openxmlformats.org/officeDocument/2006/relationships/slideLayout" Target="../slideLayouts/slideLayout378.xml"/><Relationship Id="rId4" Type="http://schemas.openxmlformats.org/officeDocument/2006/relationships/slideLayout" Target="../slideLayouts/slideLayout372.xml"/><Relationship Id="rId9" Type="http://schemas.openxmlformats.org/officeDocument/2006/relationships/slideLayout" Target="../slideLayouts/slideLayout377.xml"/><Relationship Id="rId1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89.xml"/><Relationship Id="rId3" Type="http://schemas.openxmlformats.org/officeDocument/2006/relationships/slideLayout" Target="../slideLayouts/slideLayout384.xml"/><Relationship Id="rId7" Type="http://schemas.openxmlformats.org/officeDocument/2006/relationships/slideLayout" Target="../slideLayouts/slideLayout388.xml"/><Relationship Id="rId12" Type="http://schemas.openxmlformats.org/officeDocument/2006/relationships/theme" Target="../theme/theme31.xml"/><Relationship Id="rId2" Type="http://schemas.openxmlformats.org/officeDocument/2006/relationships/slideLayout" Target="../slideLayouts/slideLayout383.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11" Type="http://schemas.openxmlformats.org/officeDocument/2006/relationships/slideLayout" Target="../slideLayouts/slideLayout392.xml"/><Relationship Id="rId5" Type="http://schemas.openxmlformats.org/officeDocument/2006/relationships/slideLayout" Target="../slideLayouts/slideLayout386.xml"/><Relationship Id="rId10" Type="http://schemas.openxmlformats.org/officeDocument/2006/relationships/slideLayout" Target="../slideLayouts/slideLayout391.xml"/><Relationship Id="rId4" Type="http://schemas.openxmlformats.org/officeDocument/2006/relationships/slideLayout" Target="../slideLayouts/slideLayout385.xml"/><Relationship Id="rId9" Type="http://schemas.openxmlformats.org/officeDocument/2006/relationships/slideLayout" Target="../slideLayouts/slideLayout39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00.xml"/><Relationship Id="rId13" Type="http://schemas.openxmlformats.org/officeDocument/2006/relationships/slideLayout" Target="../slideLayouts/slideLayout405.xml"/><Relationship Id="rId3" Type="http://schemas.openxmlformats.org/officeDocument/2006/relationships/slideLayout" Target="../slideLayouts/slideLayout395.xml"/><Relationship Id="rId7" Type="http://schemas.openxmlformats.org/officeDocument/2006/relationships/slideLayout" Target="../slideLayouts/slideLayout399.xml"/><Relationship Id="rId12" Type="http://schemas.openxmlformats.org/officeDocument/2006/relationships/slideLayout" Target="../slideLayouts/slideLayout404.xml"/><Relationship Id="rId2" Type="http://schemas.openxmlformats.org/officeDocument/2006/relationships/slideLayout" Target="../slideLayouts/slideLayout394.xml"/><Relationship Id="rId1" Type="http://schemas.openxmlformats.org/officeDocument/2006/relationships/slideLayout" Target="../slideLayouts/slideLayout393.xml"/><Relationship Id="rId6" Type="http://schemas.openxmlformats.org/officeDocument/2006/relationships/slideLayout" Target="../slideLayouts/slideLayout398.xml"/><Relationship Id="rId11" Type="http://schemas.openxmlformats.org/officeDocument/2006/relationships/slideLayout" Target="../slideLayouts/slideLayout403.xml"/><Relationship Id="rId5" Type="http://schemas.openxmlformats.org/officeDocument/2006/relationships/slideLayout" Target="../slideLayouts/slideLayout397.xml"/><Relationship Id="rId15" Type="http://schemas.openxmlformats.org/officeDocument/2006/relationships/theme" Target="../theme/theme32.xml"/><Relationship Id="rId10" Type="http://schemas.openxmlformats.org/officeDocument/2006/relationships/slideLayout" Target="../slideLayouts/slideLayout402.xml"/><Relationship Id="rId4" Type="http://schemas.openxmlformats.org/officeDocument/2006/relationships/slideLayout" Target="../slideLayouts/slideLayout396.xml"/><Relationship Id="rId9" Type="http://schemas.openxmlformats.org/officeDocument/2006/relationships/slideLayout" Target="../slideLayouts/slideLayout401.xml"/><Relationship Id="rId14" Type="http://schemas.openxmlformats.org/officeDocument/2006/relationships/slideLayout" Target="../slideLayouts/slideLayout40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14.xml"/><Relationship Id="rId13" Type="http://schemas.openxmlformats.org/officeDocument/2006/relationships/slideLayout" Target="../slideLayouts/slideLayout419.xml"/><Relationship Id="rId3" Type="http://schemas.openxmlformats.org/officeDocument/2006/relationships/slideLayout" Target="../slideLayouts/slideLayout409.xml"/><Relationship Id="rId7" Type="http://schemas.openxmlformats.org/officeDocument/2006/relationships/slideLayout" Target="../slideLayouts/slideLayout413.xml"/><Relationship Id="rId12" Type="http://schemas.openxmlformats.org/officeDocument/2006/relationships/slideLayout" Target="../slideLayouts/slideLayout418.xml"/><Relationship Id="rId2" Type="http://schemas.openxmlformats.org/officeDocument/2006/relationships/slideLayout" Target="../slideLayouts/slideLayout408.xml"/><Relationship Id="rId1" Type="http://schemas.openxmlformats.org/officeDocument/2006/relationships/slideLayout" Target="../slideLayouts/slideLayout407.xml"/><Relationship Id="rId6" Type="http://schemas.openxmlformats.org/officeDocument/2006/relationships/slideLayout" Target="../slideLayouts/slideLayout412.xml"/><Relationship Id="rId11" Type="http://schemas.openxmlformats.org/officeDocument/2006/relationships/slideLayout" Target="../slideLayouts/slideLayout417.xml"/><Relationship Id="rId5" Type="http://schemas.openxmlformats.org/officeDocument/2006/relationships/slideLayout" Target="../slideLayouts/slideLayout411.xml"/><Relationship Id="rId15" Type="http://schemas.openxmlformats.org/officeDocument/2006/relationships/theme" Target="../theme/theme33.xml"/><Relationship Id="rId10" Type="http://schemas.openxmlformats.org/officeDocument/2006/relationships/slideLayout" Target="../slideLayouts/slideLayout416.xml"/><Relationship Id="rId4" Type="http://schemas.openxmlformats.org/officeDocument/2006/relationships/slideLayout" Target="../slideLayouts/slideLayout410.xml"/><Relationship Id="rId9" Type="http://schemas.openxmlformats.org/officeDocument/2006/relationships/slideLayout" Target="../slideLayouts/slideLayout415.xml"/><Relationship Id="rId14" Type="http://schemas.openxmlformats.org/officeDocument/2006/relationships/slideLayout" Target="../slideLayouts/slideLayout420.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28.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theme" Target="../theme/theme34.xml"/><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39.xml"/><Relationship Id="rId13" Type="http://schemas.openxmlformats.org/officeDocument/2006/relationships/slideLayout" Target="../slideLayouts/slideLayout444.xml"/><Relationship Id="rId3" Type="http://schemas.openxmlformats.org/officeDocument/2006/relationships/slideLayout" Target="../slideLayouts/slideLayout434.xml"/><Relationship Id="rId7" Type="http://schemas.openxmlformats.org/officeDocument/2006/relationships/slideLayout" Target="../slideLayouts/slideLayout438.xml"/><Relationship Id="rId12" Type="http://schemas.openxmlformats.org/officeDocument/2006/relationships/slideLayout" Target="../slideLayouts/slideLayout443.xml"/><Relationship Id="rId2" Type="http://schemas.openxmlformats.org/officeDocument/2006/relationships/slideLayout" Target="../slideLayouts/slideLayout433.xml"/><Relationship Id="rId16" Type="http://schemas.openxmlformats.org/officeDocument/2006/relationships/theme" Target="../theme/theme35.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5" Type="http://schemas.openxmlformats.org/officeDocument/2006/relationships/slideLayout" Target="../slideLayouts/slideLayout436.xml"/><Relationship Id="rId15" Type="http://schemas.openxmlformats.org/officeDocument/2006/relationships/slideLayout" Target="../slideLayouts/slideLayout446.xml"/><Relationship Id="rId10" Type="http://schemas.openxmlformats.org/officeDocument/2006/relationships/slideLayout" Target="../slideLayouts/slideLayout441.xml"/><Relationship Id="rId4" Type="http://schemas.openxmlformats.org/officeDocument/2006/relationships/slideLayout" Target="../slideLayouts/slideLayout435.xml"/><Relationship Id="rId9" Type="http://schemas.openxmlformats.org/officeDocument/2006/relationships/slideLayout" Target="../slideLayouts/slideLayout440.xml"/><Relationship Id="rId14" Type="http://schemas.openxmlformats.org/officeDocument/2006/relationships/slideLayout" Target="../slideLayouts/slideLayout44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54.xml"/><Relationship Id="rId13" Type="http://schemas.openxmlformats.org/officeDocument/2006/relationships/slideLayout" Target="../slideLayouts/slideLayout459.xml"/><Relationship Id="rId3" Type="http://schemas.openxmlformats.org/officeDocument/2006/relationships/slideLayout" Target="../slideLayouts/slideLayout449.xml"/><Relationship Id="rId7" Type="http://schemas.openxmlformats.org/officeDocument/2006/relationships/slideLayout" Target="../slideLayouts/slideLayout453.xml"/><Relationship Id="rId12" Type="http://schemas.openxmlformats.org/officeDocument/2006/relationships/slideLayout" Target="../slideLayouts/slideLayout458.xml"/><Relationship Id="rId2" Type="http://schemas.openxmlformats.org/officeDocument/2006/relationships/slideLayout" Target="../slideLayouts/slideLayout448.xml"/><Relationship Id="rId1" Type="http://schemas.openxmlformats.org/officeDocument/2006/relationships/slideLayout" Target="../slideLayouts/slideLayout447.xml"/><Relationship Id="rId6" Type="http://schemas.openxmlformats.org/officeDocument/2006/relationships/slideLayout" Target="../slideLayouts/slideLayout452.xml"/><Relationship Id="rId11" Type="http://schemas.openxmlformats.org/officeDocument/2006/relationships/slideLayout" Target="../slideLayouts/slideLayout457.xml"/><Relationship Id="rId5" Type="http://schemas.openxmlformats.org/officeDocument/2006/relationships/slideLayout" Target="../slideLayouts/slideLayout451.xml"/><Relationship Id="rId15" Type="http://schemas.openxmlformats.org/officeDocument/2006/relationships/theme" Target="../theme/theme36.xml"/><Relationship Id="rId10" Type="http://schemas.openxmlformats.org/officeDocument/2006/relationships/slideLayout" Target="../slideLayouts/slideLayout456.xml"/><Relationship Id="rId4" Type="http://schemas.openxmlformats.org/officeDocument/2006/relationships/slideLayout" Target="../slideLayouts/slideLayout450.xml"/><Relationship Id="rId9" Type="http://schemas.openxmlformats.org/officeDocument/2006/relationships/slideLayout" Target="../slideLayouts/slideLayout455.xml"/><Relationship Id="rId14" Type="http://schemas.openxmlformats.org/officeDocument/2006/relationships/slideLayout" Target="../slideLayouts/slideLayout460.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68.xml"/><Relationship Id="rId3" Type="http://schemas.openxmlformats.org/officeDocument/2006/relationships/slideLayout" Target="../slideLayouts/slideLayout463.xml"/><Relationship Id="rId7" Type="http://schemas.openxmlformats.org/officeDocument/2006/relationships/slideLayout" Target="../slideLayouts/slideLayout467.xml"/><Relationship Id="rId12" Type="http://schemas.openxmlformats.org/officeDocument/2006/relationships/theme" Target="../theme/theme37.xml"/><Relationship Id="rId2" Type="http://schemas.openxmlformats.org/officeDocument/2006/relationships/slideLayout" Target="../slideLayouts/slideLayout462.xml"/><Relationship Id="rId1" Type="http://schemas.openxmlformats.org/officeDocument/2006/relationships/slideLayout" Target="../slideLayouts/slideLayout461.xml"/><Relationship Id="rId6" Type="http://schemas.openxmlformats.org/officeDocument/2006/relationships/slideLayout" Target="../slideLayouts/slideLayout466.xml"/><Relationship Id="rId11" Type="http://schemas.openxmlformats.org/officeDocument/2006/relationships/slideLayout" Target="../slideLayouts/slideLayout471.xml"/><Relationship Id="rId5" Type="http://schemas.openxmlformats.org/officeDocument/2006/relationships/slideLayout" Target="../slideLayouts/slideLayout465.xml"/><Relationship Id="rId10" Type="http://schemas.openxmlformats.org/officeDocument/2006/relationships/slideLayout" Target="../slideLayouts/slideLayout470.xml"/><Relationship Id="rId4" Type="http://schemas.openxmlformats.org/officeDocument/2006/relationships/slideLayout" Target="../slideLayouts/slideLayout464.xml"/><Relationship Id="rId9" Type="http://schemas.openxmlformats.org/officeDocument/2006/relationships/slideLayout" Target="../slideLayouts/slideLayout469.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79.xml"/><Relationship Id="rId3" Type="http://schemas.openxmlformats.org/officeDocument/2006/relationships/slideLayout" Target="../slideLayouts/slideLayout474.xml"/><Relationship Id="rId7" Type="http://schemas.openxmlformats.org/officeDocument/2006/relationships/slideLayout" Target="../slideLayouts/slideLayout478.xml"/><Relationship Id="rId12" Type="http://schemas.openxmlformats.org/officeDocument/2006/relationships/theme" Target="../theme/theme38.xml"/><Relationship Id="rId2" Type="http://schemas.openxmlformats.org/officeDocument/2006/relationships/slideLayout" Target="../slideLayouts/slideLayout473.xml"/><Relationship Id="rId1" Type="http://schemas.openxmlformats.org/officeDocument/2006/relationships/slideLayout" Target="../slideLayouts/slideLayout472.xml"/><Relationship Id="rId6" Type="http://schemas.openxmlformats.org/officeDocument/2006/relationships/slideLayout" Target="../slideLayouts/slideLayout477.xml"/><Relationship Id="rId11" Type="http://schemas.openxmlformats.org/officeDocument/2006/relationships/slideLayout" Target="../slideLayouts/slideLayout482.xml"/><Relationship Id="rId5" Type="http://schemas.openxmlformats.org/officeDocument/2006/relationships/slideLayout" Target="../slideLayouts/slideLayout476.xml"/><Relationship Id="rId10" Type="http://schemas.openxmlformats.org/officeDocument/2006/relationships/slideLayout" Target="../slideLayouts/slideLayout481.xml"/><Relationship Id="rId4" Type="http://schemas.openxmlformats.org/officeDocument/2006/relationships/slideLayout" Target="../slideLayouts/slideLayout475.xml"/><Relationship Id="rId9" Type="http://schemas.openxmlformats.org/officeDocument/2006/relationships/slideLayout" Target="../slideLayouts/slideLayout480.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90.xml"/><Relationship Id="rId3" Type="http://schemas.openxmlformats.org/officeDocument/2006/relationships/slideLayout" Target="../slideLayouts/slideLayout485.xml"/><Relationship Id="rId7" Type="http://schemas.openxmlformats.org/officeDocument/2006/relationships/slideLayout" Target="../slideLayouts/slideLayout489.xml"/><Relationship Id="rId12" Type="http://schemas.openxmlformats.org/officeDocument/2006/relationships/theme" Target="../theme/theme39.xml"/><Relationship Id="rId2" Type="http://schemas.openxmlformats.org/officeDocument/2006/relationships/slideLayout" Target="../slideLayouts/slideLayout484.xml"/><Relationship Id="rId1" Type="http://schemas.openxmlformats.org/officeDocument/2006/relationships/slideLayout" Target="../slideLayouts/slideLayout483.xml"/><Relationship Id="rId6" Type="http://schemas.openxmlformats.org/officeDocument/2006/relationships/slideLayout" Target="../slideLayouts/slideLayout488.xml"/><Relationship Id="rId11" Type="http://schemas.openxmlformats.org/officeDocument/2006/relationships/slideLayout" Target="../slideLayouts/slideLayout493.xml"/><Relationship Id="rId5" Type="http://schemas.openxmlformats.org/officeDocument/2006/relationships/slideLayout" Target="../slideLayouts/slideLayout487.xml"/><Relationship Id="rId10" Type="http://schemas.openxmlformats.org/officeDocument/2006/relationships/slideLayout" Target="../slideLayouts/slideLayout492.xml"/><Relationship Id="rId4" Type="http://schemas.openxmlformats.org/officeDocument/2006/relationships/slideLayout" Target="../slideLayouts/slideLayout486.xml"/><Relationship Id="rId9" Type="http://schemas.openxmlformats.org/officeDocument/2006/relationships/slideLayout" Target="../slideLayouts/slideLayout49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01.xml"/><Relationship Id="rId13" Type="http://schemas.openxmlformats.org/officeDocument/2006/relationships/slideLayout" Target="../slideLayouts/slideLayout506.xml"/><Relationship Id="rId3" Type="http://schemas.openxmlformats.org/officeDocument/2006/relationships/slideLayout" Target="../slideLayouts/slideLayout496.xml"/><Relationship Id="rId7" Type="http://schemas.openxmlformats.org/officeDocument/2006/relationships/slideLayout" Target="../slideLayouts/slideLayout500.xml"/><Relationship Id="rId12" Type="http://schemas.openxmlformats.org/officeDocument/2006/relationships/slideLayout" Target="../slideLayouts/slideLayout505.xml"/><Relationship Id="rId2" Type="http://schemas.openxmlformats.org/officeDocument/2006/relationships/slideLayout" Target="../slideLayouts/slideLayout495.xml"/><Relationship Id="rId1" Type="http://schemas.openxmlformats.org/officeDocument/2006/relationships/slideLayout" Target="../slideLayouts/slideLayout494.xml"/><Relationship Id="rId6" Type="http://schemas.openxmlformats.org/officeDocument/2006/relationships/slideLayout" Target="../slideLayouts/slideLayout499.xml"/><Relationship Id="rId11" Type="http://schemas.openxmlformats.org/officeDocument/2006/relationships/slideLayout" Target="../slideLayouts/slideLayout504.xml"/><Relationship Id="rId5" Type="http://schemas.openxmlformats.org/officeDocument/2006/relationships/slideLayout" Target="../slideLayouts/slideLayout498.xml"/><Relationship Id="rId15" Type="http://schemas.openxmlformats.org/officeDocument/2006/relationships/theme" Target="../theme/theme40.xml"/><Relationship Id="rId10" Type="http://schemas.openxmlformats.org/officeDocument/2006/relationships/slideLayout" Target="../slideLayouts/slideLayout503.xml"/><Relationship Id="rId4" Type="http://schemas.openxmlformats.org/officeDocument/2006/relationships/slideLayout" Target="../slideLayouts/slideLayout497.xml"/><Relationship Id="rId9" Type="http://schemas.openxmlformats.org/officeDocument/2006/relationships/slideLayout" Target="../slideLayouts/slideLayout502.xml"/><Relationship Id="rId14" Type="http://schemas.openxmlformats.org/officeDocument/2006/relationships/slideLayout" Target="../slideLayouts/slideLayout507.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15.xml"/><Relationship Id="rId3" Type="http://schemas.openxmlformats.org/officeDocument/2006/relationships/slideLayout" Target="../slideLayouts/slideLayout510.xml"/><Relationship Id="rId7" Type="http://schemas.openxmlformats.org/officeDocument/2006/relationships/slideLayout" Target="../slideLayouts/slideLayout514.xml"/><Relationship Id="rId12" Type="http://schemas.openxmlformats.org/officeDocument/2006/relationships/theme" Target="../theme/theme41.xml"/><Relationship Id="rId2" Type="http://schemas.openxmlformats.org/officeDocument/2006/relationships/slideLayout" Target="../slideLayouts/slideLayout509.xml"/><Relationship Id="rId1" Type="http://schemas.openxmlformats.org/officeDocument/2006/relationships/slideLayout" Target="../slideLayouts/slideLayout508.xml"/><Relationship Id="rId6" Type="http://schemas.openxmlformats.org/officeDocument/2006/relationships/slideLayout" Target="../slideLayouts/slideLayout513.xml"/><Relationship Id="rId11" Type="http://schemas.openxmlformats.org/officeDocument/2006/relationships/slideLayout" Target="../slideLayouts/slideLayout518.xml"/><Relationship Id="rId5" Type="http://schemas.openxmlformats.org/officeDocument/2006/relationships/slideLayout" Target="../slideLayouts/slideLayout512.xml"/><Relationship Id="rId10" Type="http://schemas.openxmlformats.org/officeDocument/2006/relationships/slideLayout" Target="../slideLayouts/slideLayout517.xml"/><Relationship Id="rId4" Type="http://schemas.openxmlformats.org/officeDocument/2006/relationships/slideLayout" Target="../slideLayouts/slideLayout511.xml"/><Relationship Id="rId9" Type="http://schemas.openxmlformats.org/officeDocument/2006/relationships/slideLayout" Target="../slideLayouts/slideLayout516.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26.xml"/><Relationship Id="rId13" Type="http://schemas.openxmlformats.org/officeDocument/2006/relationships/theme" Target="../theme/theme42.xml"/><Relationship Id="rId3" Type="http://schemas.openxmlformats.org/officeDocument/2006/relationships/slideLayout" Target="../slideLayouts/slideLayout521.xml"/><Relationship Id="rId7" Type="http://schemas.openxmlformats.org/officeDocument/2006/relationships/slideLayout" Target="../slideLayouts/slideLayout525.xml"/><Relationship Id="rId12" Type="http://schemas.openxmlformats.org/officeDocument/2006/relationships/slideLayout" Target="../slideLayouts/slideLayout530.xml"/><Relationship Id="rId2" Type="http://schemas.openxmlformats.org/officeDocument/2006/relationships/slideLayout" Target="../slideLayouts/slideLayout520.xml"/><Relationship Id="rId1" Type="http://schemas.openxmlformats.org/officeDocument/2006/relationships/slideLayout" Target="../slideLayouts/slideLayout519.xml"/><Relationship Id="rId6" Type="http://schemas.openxmlformats.org/officeDocument/2006/relationships/slideLayout" Target="../slideLayouts/slideLayout524.xml"/><Relationship Id="rId11" Type="http://schemas.openxmlformats.org/officeDocument/2006/relationships/slideLayout" Target="../slideLayouts/slideLayout529.xml"/><Relationship Id="rId5" Type="http://schemas.openxmlformats.org/officeDocument/2006/relationships/slideLayout" Target="../slideLayouts/slideLayout523.xml"/><Relationship Id="rId10" Type="http://schemas.openxmlformats.org/officeDocument/2006/relationships/slideLayout" Target="../slideLayouts/slideLayout528.xml"/><Relationship Id="rId4" Type="http://schemas.openxmlformats.org/officeDocument/2006/relationships/slideLayout" Target="../slideLayouts/slideLayout522.xml"/><Relationship Id="rId9" Type="http://schemas.openxmlformats.org/officeDocument/2006/relationships/slideLayout" Target="../slideLayouts/slideLayout527.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38.xml"/><Relationship Id="rId3" Type="http://schemas.openxmlformats.org/officeDocument/2006/relationships/slideLayout" Target="../slideLayouts/slideLayout533.xml"/><Relationship Id="rId7" Type="http://schemas.openxmlformats.org/officeDocument/2006/relationships/slideLayout" Target="../slideLayouts/slideLayout537.xml"/><Relationship Id="rId12" Type="http://schemas.openxmlformats.org/officeDocument/2006/relationships/theme" Target="../theme/theme43.xml"/><Relationship Id="rId2" Type="http://schemas.openxmlformats.org/officeDocument/2006/relationships/slideLayout" Target="../slideLayouts/slideLayout532.xml"/><Relationship Id="rId1" Type="http://schemas.openxmlformats.org/officeDocument/2006/relationships/slideLayout" Target="../slideLayouts/slideLayout531.xml"/><Relationship Id="rId6" Type="http://schemas.openxmlformats.org/officeDocument/2006/relationships/slideLayout" Target="../slideLayouts/slideLayout536.xml"/><Relationship Id="rId11" Type="http://schemas.openxmlformats.org/officeDocument/2006/relationships/slideLayout" Target="../slideLayouts/slideLayout541.xml"/><Relationship Id="rId5" Type="http://schemas.openxmlformats.org/officeDocument/2006/relationships/slideLayout" Target="../slideLayouts/slideLayout535.xml"/><Relationship Id="rId10" Type="http://schemas.openxmlformats.org/officeDocument/2006/relationships/slideLayout" Target="../slideLayouts/slideLayout540.xml"/><Relationship Id="rId4" Type="http://schemas.openxmlformats.org/officeDocument/2006/relationships/slideLayout" Target="../slideLayouts/slideLayout534.xml"/><Relationship Id="rId9" Type="http://schemas.openxmlformats.org/officeDocument/2006/relationships/slideLayout" Target="../slideLayouts/slideLayout539.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49.xml"/><Relationship Id="rId3" Type="http://schemas.openxmlformats.org/officeDocument/2006/relationships/slideLayout" Target="../slideLayouts/slideLayout544.xml"/><Relationship Id="rId7" Type="http://schemas.openxmlformats.org/officeDocument/2006/relationships/slideLayout" Target="../slideLayouts/slideLayout548.xml"/><Relationship Id="rId12" Type="http://schemas.openxmlformats.org/officeDocument/2006/relationships/theme" Target="../theme/theme44.xml"/><Relationship Id="rId2" Type="http://schemas.openxmlformats.org/officeDocument/2006/relationships/slideLayout" Target="../slideLayouts/slideLayout543.xml"/><Relationship Id="rId1" Type="http://schemas.openxmlformats.org/officeDocument/2006/relationships/slideLayout" Target="../slideLayouts/slideLayout542.xml"/><Relationship Id="rId6" Type="http://schemas.openxmlformats.org/officeDocument/2006/relationships/slideLayout" Target="../slideLayouts/slideLayout547.xml"/><Relationship Id="rId11" Type="http://schemas.openxmlformats.org/officeDocument/2006/relationships/slideLayout" Target="../slideLayouts/slideLayout552.xml"/><Relationship Id="rId5" Type="http://schemas.openxmlformats.org/officeDocument/2006/relationships/slideLayout" Target="../slideLayouts/slideLayout546.xml"/><Relationship Id="rId10" Type="http://schemas.openxmlformats.org/officeDocument/2006/relationships/slideLayout" Target="../slideLayouts/slideLayout551.xml"/><Relationship Id="rId4" Type="http://schemas.openxmlformats.org/officeDocument/2006/relationships/slideLayout" Target="../slideLayouts/slideLayout545.xml"/><Relationship Id="rId9" Type="http://schemas.openxmlformats.org/officeDocument/2006/relationships/slideLayout" Target="../slideLayouts/slideLayout550.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60.xml"/><Relationship Id="rId3" Type="http://schemas.openxmlformats.org/officeDocument/2006/relationships/slideLayout" Target="../slideLayouts/slideLayout555.xml"/><Relationship Id="rId7" Type="http://schemas.openxmlformats.org/officeDocument/2006/relationships/slideLayout" Target="../slideLayouts/slideLayout559.xml"/><Relationship Id="rId12" Type="http://schemas.openxmlformats.org/officeDocument/2006/relationships/theme" Target="../theme/theme45.xml"/><Relationship Id="rId2" Type="http://schemas.openxmlformats.org/officeDocument/2006/relationships/slideLayout" Target="../slideLayouts/slideLayout554.xml"/><Relationship Id="rId1" Type="http://schemas.openxmlformats.org/officeDocument/2006/relationships/slideLayout" Target="../slideLayouts/slideLayout553.xml"/><Relationship Id="rId6" Type="http://schemas.openxmlformats.org/officeDocument/2006/relationships/slideLayout" Target="../slideLayouts/slideLayout558.xml"/><Relationship Id="rId11" Type="http://schemas.openxmlformats.org/officeDocument/2006/relationships/slideLayout" Target="../slideLayouts/slideLayout563.xml"/><Relationship Id="rId5" Type="http://schemas.openxmlformats.org/officeDocument/2006/relationships/slideLayout" Target="../slideLayouts/slideLayout557.xml"/><Relationship Id="rId10" Type="http://schemas.openxmlformats.org/officeDocument/2006/relationships/slideLayout" Target="../slideLayouts/slideLayout562.xml"/><Relationship Id="rId4" Type="http://schemas.openxmlformats.org/officeDocument/2006/relationships/slideLayout" Target="../slideLayouts/slideLayout556.xml"/><Relationship Id="rId9" Type="http://schemas.openxmlformats.org/officeDocument/2006/relationships/slideLayout" Target="../slideLayouts/slideLayout561.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71.xml"/><Relationship Id="rId3" Type="http://schemas.openxmlformats.org/officeDocument/2006/relationships/slideLayout" Target="../slideLayouts/slideLayout566.xml"/><Relationship Id="rId7" Type="http://schemas.openxmlformats.org/officeDocument/2006/relationships/slideLayout" Target="../slideLayouts/slideLayout570.xml"/><Relationship Id="rId12" Type="http://schemas.openxmlformats.org/officeDocument/2006/relationships/theme" Target="../theme/theme46.xml"/><Relationship Id="rId2" Type="http://schemas.openxmlformats.org/officeDocument/2006/relationships/slideLayout" Target="../slideLayouts/slideLayout565.xml"/><Relationship Id="rId1" Type="http://schemas.openxmlformats.org/officeDocument/2006/relationships/slideLayout" Target="../slideLayouts/slideLayout564.xml"/><Relationship Id="rId6" Type="http://schemas.openxmlformats.org/officeDocument/2006/relationships/slideLayout" Target="../slideLayouts/slideLayout569.xml"/><Relationship Id="rId11" Type="http://schemas.openxmlformats.org/officeDocument/2006/relationships/slideLayout" Target="../slideLayouts/slideLayout574.xml"/><Relationship Id="rId5" Type="http://schemas.openxmlformats.org/officeDocument/2006/relationships/slideLayout" Target="../slideLayouts/slideLayout568.xml"/><Relationship Id="rId10" Type="http://schemas.openxmlformats.org/officeDocument/2006/relationships/slideLayout" Target="../slideLayouts/slideLayout573.xml"/><Relationship Id="rId4" Type="http://schemas.openxmlformats.org/officeDocument/2006/relationships/slideLayout" Target="../slideLayouts/slideLayout567.xml"/><Relationship Id="rId9" Type="http://schemas.openxmlformats.org/officeDocument/2006/relationships/slideLayout" Target="../slideLayouts/slideLayout572.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82.xml"/><Relationship Id="rId3" Type="http://schemas.openxmlformats.org/officeDocument/2006/relationships/slideLayout" Target="../slideLayouts/slideLayout577.xml"/><Relationship Id="rId7" Type="http://schemas.openxmlformats.org/officeDocument/2006/relationships/slideLayout" Target="../slideLayouts/slideLayout581.xml"/><Relationship Id="rId12" Type="http://schemas.openxmlformats.org/officeDocument/2006/relationships/theme" Target="../theme/theme47.xml"/><Relationship Id="rId2" Type="http://schemas.openxmlformats.org/officeDocument/2006/relationships/slideLayout" Target="../slideLayouts/slideLayout576.xml"/><Relationship Id="rId1" Type="http://schemas.openxmlformats.org/officeDocument/2006/relationships/slideLayout" Target="../slideLayouts/slideLayout575.xml"/><Relationship Id="rId6" Type="http://schemas.openxmlformats.org/officeDocument/2006/relationships/slideLayout" Target="../slideLayouts/slideLayout580.xml"/><Relationship Id="rId11" Type="http://schemas.openxmlformats.org/officeDocument/2006/relationships/slideLayout" Target="../slideLayouts/slideLayout585.xml"/><Relationship Id="rId5" Type="http://schemas.openxmlformats.org/officeDocument/2006/relationships/slideLayout" Target="../slideLayouts/slideLayout579.xml"/><Relationship Id="rId10" Type="http://schemas.openxmlformats.org/officeDocument/2006/relationships/slideLayout" Target="../slideLayouts/slideLayout584.xml"/><Relationship Id="rId4" Type="http://schemas.openxmlformats.org/officeDocument/2006/relationships/slideLayout" Target="../slideLayouts/slideLayout578.xml"/><Relationship Id="rId9" Type="http://schemas.openxmlformats.org/officeDocument/2006/relationships/slideLayout" Target="../slideLayouts/slideLayout583.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93.xml"/><Relationship Id="rId3" Type="http://schemas.openxmlformats.org/officeDocument/2006/relationships/slideLayout" Target="../slideLayouts/slideLayout588.xml"/><Relationship Id="rId7" Type="http://schemas.openxmlformats.org/officeDocument/2006/relationships/slideLayout" Target="../slideLayouts/slideLayout592.xml"/><Relationship Id="rId12" Type="http://schemas.openxmlformats.org/officeDocument/2006/relationships/theme" Target="../theme/theme48.xml"/><Relationship Id="rId2" Type="http://schemas.openxmlformats.org/officeDocument/2006/relationships/slideLayout" Target="../slideLayouts/slideLayout587.xml"/><Relationship Id="rId1" Type="http://schemas.openxmlformats.org/officeDocument/2006/relationships/slideLayout" Target="../slideLayouts/slideLayout586.xml"/><Relationship Id="rId6" Type="http://schemas.openxmlformats.org/officeDocument/2006/relationships/slideLayout" Target="../slideLayouts/slideLayout591.xml"/><Relationship Id="rId11" Type="http://schemas.openxmlformats.org/officeDocument/2006/relationships/slideLayout" Target="../slideLayouts/slideLayout596.xml"/><Relationship Id="rId5" Type="http://schemas.openxmlformats.org/officeDocument/2006/relationships/slideLayout" Target="../slideLayouts/slideLayout590.xml"/><Relationship Id="rId10" Type="http://schemas.openxmlformats.org/officeDocument/2006/relationships/slideLayout" Target="../slideLayouts/slideLayout595.xml"/><Relationship Id="rId4" Type="http://schemas.openxmlformats.org/officeDocument/2006/relationships/slideLayout" Target="../slideLayouts/slideLayout589.xml"/><Relationship Id="rId9" Type="http://schemas.openxmlformats.org/officeDocument/2006/relationships/slideLayout" Target="../slideLayouts/slideLayout59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4BD21-DEAC-394D-9383-043AD0EFC63C}" type="datetimeFigureOut">
              <a:rPr lang="da-DK" smtClean="0"/>
              <a:t>03-02-2019</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68136-0A66-634C-9333-C2521A46B937}" type="slidenum">
              <a:rPr lang="da-DK" smtClean="0"/>
              <a:t>‹nr.›</a:t>
            </a:fld>
            <a:endParaRPr lang="da-DK"/>
          </a:p>
        </p:txBody>
      </p:sp>
    </p:spTree>
    <p:extLst>
      <p:ext uri="{BB962C8B-B14F-4D97-AF65-F5344CB8AC3E}">
        <p14:creationId xmlns:p14="http://schemas.microsoft.com/office/powerpoint/2010/main" val="2334530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57347"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573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57349"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3214E57C-E520-F647-8B2F-5F7B7E4321E8}"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1841792993"/>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767AC722-41BB-5343-A4BF-D43BF4343989}"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391030306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3789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1400">
                <a:solidFill>
                  <a:srgbClr val="000000"/>
                </a:solidFill>
                <a:latin typeface="Arial"/>
                <a:ea typeface="+mn-ea"/>
                <a:cs typeface="+mn-cs"/>
              </a:defRPr>
            </a:lvl1pPr>
          </a:lstStyle>
          <a:p>
            <a:pPr fontAlgn="base">
              <a:spcBef>
                <a:spcPct val="0"/>
              </a:spcBef>
              <a:spcAft>
                <a:spcPct val="0"/>
              </a:spcAft>
              <a:defRPr/>
            </a:pPr>
            <a:endParaRPr lang="en-GB"/>
          </a:p>
        </p:txBody>
      </p:sp>
      <p:sp>
        <p:nvSpPr>
          <p:cNvPr id="3789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defRPr sz="1400">
                <a:solidFill>
                  <a:srgbClr val="000000"/>
                </a:solidFill>
                <a:latin typeface="Arial"/>
                <a:ea typeface="+mn-ea"/>
                <a:cs typeface="+mn-cs"/>
              </a:defRPr>
            </a:lvl1pPr>
          </a:lstStyle>
          <a:p>
            <a:pPr fontAlgn="base">
              <a:spcBef>
                <a:spcPct val="0"/>
              </a:spcBef>
              <a:spcAft>
                <a:spcPct val="0"/>
              </a:spcAft>
              <a:defRPr/>
            </a:pPr>
            <a:endParaRPr lang="en-GB"/>
          </a:p>
        </p:txBody>
      </p:sp>
      <p:sp>
        <p:nvSpPr>
          <p:cNvPr id="3789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900">
                <a:solidFill>
                  <a:srgbClr val="000000"/>
                </a:solidFill>
                <a:latin typeface="Arial" charset="0"/>
                <a:cs typeface="Arial" charset="0"/>
              </a:defRPr>
            </a:lvl1pPr>
          </a:lstStyle>
          <a:p>
            <a:pPr fontAlgn="base">
              <a:spcBef>
                <a:spcPct val="0"/>
              </a:spcBef>
              <a:spcAft>
                <a:spcPct val="0"/>
              </a:spcAft>
              <a:defRPr/>
            </a:pPr>
            <a:r>
              <a:rPr lang="en-GB">
                <a:ea typeface="ＭＳ Ｐゴシック" charset="0"/>
              </a:rPr>
              <a:t>DK-2005-</a:t>
            </a:r>
            <a:fld id="{49D0CA9D-243C-0845-ABE6-3F121B4CCB51}" type="slidenum">
              <a:rPr lang="en-GB">
                <a:ea typeface="ＭＳ Ｐゴシック" charset="0"/>
              </a:rPr>
              <a:pPr fontAlgn="base">
                <a:spcBef>
                  <a:spcPct val="0"/>
                </a:spcBef>
                <a:spcAft>
                  <a:spcPct val="0"/>
                </a:spcAft>
                <a:defRPr/>
              </a:pPr>
              <a:t>‹nr.›</a:t>
            </a:fld>
            <a:endParaRPr lang="en-GB">
              <a:ea typeface="ＭＳ Ｐゴシック" charset="0"/>
            </a:endParaRPr>
          </a:p>
        </p:txBody>
      </p:sp>
    </p:spTree>
    <p:extLst>
      <p:ext uri="{BB962C8B-B14F-4D97-AF65-F5344CB8AC3E}">
        <p14:creationId xmlns:p14="http://schemas.microsoft.com/office/powerpoint/2010/main" val="4118778030"/>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36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36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3600">
          <a:solidFill>
            <a:schemeClr val="tx2"/>
          </a:solidFill>
          <a:latin typeface="Arial" pitchFamily="34" charset="0"/>
          <a:ea typeface="ＭＳ Ｐゴシック" charset="0"/>
          <a:cs typeface="ＭＳ Ｐゴシック" charset="0"/>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6147"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1400">
                <a:solidFill>
                  <a:srgbClr val="000000"/>
                </a:solidFill>
                <a:latin typeface="Arial" charset="0"/>
                <a:ea typeface="+mn-ea"/>
                <a:cs typeface="Arial"/>
              </a:defRPr>
            </a:lvl1pPr>
          </a:lstStyle>
          <a:p>
            <a:pPr fontAlgn="base">
              <a:spcBef>
                <a:spcPct val="0"/>
              </a:spcBef>
              <a:spcAft>
                <a:spcPct val="0"/>
              </a:spcAft>
              <a:defRPr/>
            </a:pPr>
            <a:endParaRPr lang="en-GB"/>
          </a:p>
        </p:txBody>
      </p:sp>
      <p:sp>
        <p:nvSpPr>
          <p:cNvPr id="61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defRPr sz="1400">
                <a:solidFill>
                  <a:srgbClr val="000000"/>
                </a:solidFill>
                <a:latin typeface="Arial" charset="0"/>
                <a:ea typeface="+mn-ea"/>
                <a:cs typeface="Arial"/>
              </a:defRPr>
            </a:lvl1pPr>
          </a:lstStyle>
          <a:p>
            <a:pPr fontAlgn="base">
              <a:spcBef>
                <a:spcPct val="0"/>
              </a:spcBef>
              <a:spcAft>
                <a:spcPct val="0"/>
              </a:spcAft>
              <a:defRPr/>
            </a:pPr>
            <a:endParaRPr lang="en-GB"/>
          </a:p>
        </p:txBody>
      </p:sp>
      <p:sp>
        <p:nvSpPr>
          <p:cNvPr id="6149"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900">
                <a:solidFill>
                  <a:srgbClr val="000000"/>
                </a:solidFill>
                <a:latin typeface="Arial" charset="0"/>
                <a:cs typeface="Arial" charset="0"/>
              </a:defRPr>
            </a:lvl1pPr>
          </a:lstStyle>
          <a:p>
            <a:pPr fontAlgn="base">
              <a:spcBef>
                <a:spcPct val="0"/>
              </a:spcBef>
              <a:spcAft>
                <a:spcPct val="0"/>
              </a:spcAft>
              <a:defRPr/>
            </a:pPr>
            <a:r>
              <a:rPr lang="en-GB">
                <a:ea typeface="ＭＳ Ｐゴシック" charset="0"/>
              </a:rPr>
              <a:t>DK-2005-</a:t>
            </a:r>
            <a:fld id="{FCFEA91E-B54C-214E-A7C3-8AFDBE282EBA}" type="slidenum">
              <a:rPr lang="en-GB">
                <a:ea typeface="ＭＳ Ｐゴシック" charset="0"/>
              </a:rPr>
              <a:pPr fontAlgn="base">
                <a:spcBef>
                  <a:spcPct val="0"/>
                </a:spcBef>
                <a:spcAft>
                  <a:spcPct val="0"/>
                </a:spcAft>
                <a:defRPr/>
              </a:pPr>
              <a:t>‹nr.›</a:t>
            </a:fld>
            <a:endParaRPr lang="en-GB">
              <a:ea typeface="ＭＳ Ｐゴシック" charset="0"/>
            </a:endParaRPr>
          </a:p>
        </p:txBody>
      </p:sp>
    </p:spTree>
    <p:extLst>
      <p:ext uri="{BB962C8B-B14F-4D97-AF65-F5344CB8AC3E}">
        <p14:creationId xmlns:p14="http://schemas.microsoft.com/office/powerpoint/2010/main" val="2649365206"/>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767AC722-41BB-5343-A4BF-D43BF4343989}"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4135072642"/>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974F70F8-54A4-F449-B95D-A0AE293CEBE4}"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859510252"/>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6147"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defTabSz="914400" fontAlgn="base">
              <a:spcBef>
                <a:spcPct val="0"/>
              </a:spcBef>
              <a:spcAft>
                <a:spcPct val="0"/>
              </a:spcAft>
              <a:defRPr/>
            </a:pPr>
            <a:endParaRPr lang="en-GB">
              <a:cs typeface="Arial"/>
            </a:endParaRPr>
          </a:p>
        </p:txBody>
      </p:sp>
      <p:sp>
        <p:nvSpPr>
          <p:cNvPr id="61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defTabSz="914400" fontAlgn="base">
              <a:spcBef>
                <a:spcPct val="0"/>
              </a:spcBef>
              <a:spcAft>
                <a:spcPct val="0"/>
              </a:spcAft>
              <a:defRPr/>
            </a:pPr>
            <a:endParaRPr lang="en-GB">
              <a:cs typeface="Arial"/>
            </a:endParaRPr>
          </a:p>
        </p:txBody>
      </p:sp>
      <p:sp>
        <p:nvSpPr>
          <p:cNvPr id="6149"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28FB5649-419B-8640-8E0F-F1C61AD0D97D}"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3039076810"/>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smtClean="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0C25B736-F1F5-7444-ABA4-00EE090257B6}"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462444532"/>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4F10FEDF-EE07-5445-9FEC-875D6971A0E6}"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231787693"/>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6147"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1400">
                <a:solidFill>
                  <a:srgbClr val="000000"/>
                </a:solidFill>
                <a:latin typeface="Arial" charset="0"/>
                <a:ea typeface="+mn-ea"/>
                <a:cs typeface="Arial"/>
              </a:defRPr>
            </a:lvl1pPr>
          </a:lstStyle>
          <a:p>
            <a:pPr fontAlgn="base">
              <a:spcBef>
                <a:spcPct val="0"/>
              </a:spcBef>
              <a:spcAft>
                <a:spcPct val="0"/>
              </a:spcAft>
              <a:defRPr/>
            </a:pPr>
            <a:endParaRPr lang="en-GB"/>
          </a:p>
        </p:txBody>
      </p:sp>
      <p:sp>
        <p:nvSpPr>
          <p:cNvPr id="61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defRPr sz="1400">
                <a:solidFill>
                  <a:srgbClr val="000000"/>
                </a:solidFill>
                <a:latin typeface="Arial" charset="0"/>
                <a:ea typeface="+mn-ea"/>
                <a:cs typeface="Arial"/>
              </a:defRPr>
            </a:lvl1pPr>
          </a:lstStyle>
          <a:p>
            <a:pPr fontAlgn="base">
              <a:spcBef>
                <a:spcPct val="0"/>
              </a:spcBef>
              <a:spcAft>
                <a:spcPct val="0"/>
              </a:spcAft>
              <a:defRPr/>
            </a:pPr>
            <a:endParaRPr lang="en-GB"/>
          </a:p>
        </p:txBody>
      </p:sp>
      <p:sp>
        <p:nvSpPr>
          <p:cNvPr id="6149"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900">
                <a:solidFill>
                  <a:srgbClr val="000000"/>
                </a:solidFill>
                <a:latin typeface="Arial" charset="0"/>
                <a:cs typeface="Arial" charset="0"/>
              </a:defRPr>
            </a:lvl1pPr>
          </a:lstStyle>
          <a:p>
            <a:pPr fontAlgn="base">
              <a:spcBef>
                <a:spcPct val="0"/>
              </a:spcBef>
              <a:spcAft>
                <a:spcPct val="0"/>
              </a:spcAft>
              <a:defRPr/>
            </a:pPr>
            <a:r>
              <a:rPr lang="en-GB">
                <a:ea typeface="ＭＳ Ｐゴシック" charset="0"/>
              </a:rPr>
              <a:t>DK-2005-</a:t>
            </a:r>
            <a:fld id="{9FDC2B30-08E9-7845-BDE3-1C667E82A7C4}" type="slidenum">
              <a:rPr lang="en-GB">
                <a:ea typeface="ＭＳ Ｐゴシック" charset="0"/>
              </a:rPr>
              <a:pPr fontAlgn="base">
                <a:spcBef>
                  <a:spcPct val="0"/>
                </a:spcBef>
                <a:spcAft>
                  <a:spcPct val="0"/>
                </a:spcAft>
                <a:defRPr/>
              </a:pPr>
              <a:t>‹nr.›</a:t>
            </a:fld>
            <a:endParaRPr lang="en-GB">
              <a:ea typeface="ＭＳ Ｐゴシック" charset="0"/>
            </a:endParaRPr>
          </a:p>
        </p:txBody>
      </p:sp>
    </p:spTree>
    <p:extLst>
      <p:ext uri="{BB962C8B-B14F-4D97-AF65-F5344CB8AC3E}">
        <p14:creationId xmlns:p14="http://schemas.microsoft.com/office/powerpoint/2010/main" val="2167797304"/>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A1F2E247-5504-1948-A417-B1210C05D120}"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901428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4099"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cs typeface="+mn-cs"/>
              </a:defRPr>
            </a:lvl1pPr>
          </a:lstStyle>
          <a:p>
            <a:pPr defTabSz="914400" fontAlgn="base">
              <a:spcBef>
                <a:spcPct val="0"/>
              </a:spcBef>
              <a:spcAft>
                <a:spcPct val="0"/>
              </a:spcAft>
              <a:defRPr/>
            </a:pPr>
            <a:endParaRPr lang="en-GB"/>
          </a:p>
        </p:txBody>
      </p:sp>
      <p:sp>
        <p:nvSpPr>
          <p:cNvPr id="410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mn-cs"/>
              </a:defRPr>
            </a:lvl1pPr>
          </a:lstStyle>
          <a:p>
            <a:pPr defTabSz="914400" fontAlgn="base">
              <a:spcBef>
                <a:spcPct val="0"/>
              </a:spcBef>
              <a:spcAft>
                <a:spcPct val="0"/>
              </a:spcAft>
              <a:defRPr/>
            </a:pPr>
            <a:endParaRPr lang="en-GB"/>
          </a:p>
        </p:txBody>
      </p:sp>
      <p:sp>
        <p:nvSpPr>
          <p:cNvPr id="4101"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mn-cs"/>
              </a:defRPr>
            </a:lvl1pPr>
          </a:lstStyle>
          <a:p>
            <a:pPr defTabSz="914400" fontAlgn="base">
              <a:spcBef>
                <a:spcPct val="0"/>
              </a:spcBef>
              <a:spcAft>
                <a:spcPct val="0"/>
              </a:spcAft>
              <a:defRPr/>
            </a:pPr>
            <a:r>
              <a:rPr lang="en-GB">
                <a:latin typeface="Arial" charset="0"/>
                <a:ea typeface="ＭＳ Ｐゴシック" charset="0"/>
              </a:rPr>
              <a:t>DK-2005-</a:t>
            </a:r>
            <a:fld id="{FAC16AA2-022D-2F46-B4AD-E3947319D2F4}"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3758524232"/>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36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36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3600">
          <a:solidFill>
            <a:schemeClr val="tx2"/>
          </a:solidFill>
          <a:latin typeface="Arial" pitchFamily="34" charset="0"/>
          <a:ea typeface="ＭＳ Ｐゴシック" charset="0"/>
          <a:cs typeface="ＭＳ Ｐゴシック" charset="0"/>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E5231427-A859-6D47-B099-011EE742FF7A}"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3186982698"/>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6147"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defTabSz="914400" fontAlgn="base">
              <a:spcBef>
                <a:spcPct val="0"/>
              </a:spcBef>
              <a:spcAft>
                <a:spcPct val="0"/>
              </a:spcAft>
              <a:defRPr/>
            </a:pPr>
            <a:endParaRPr lang="en-GB">
              <a:cs typeface="Arial"/>
            </a:endParaRPr>
          </a:p>
        </p:txBody>
      </p:sp>
      <p:sp>
        <p:nvSpPr>
          <p:cNvPr id="61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defTabSz="914400" fontAlgn="base">
              <a:spcBef>
                <a:spcPct val="0"/>
              </a:spcBef>
              <a:spcAft>
                <a:spcPct val="0"/>
              </a:spcAft>
              <a:defRPr/>
            </a:pPr>
            <a:endParaRPr lang="en-GB">
              <a:cs typeface="Arial"/>
            </a:endParaRPr>
          </a:p>
        </p:txBody>
      </p:sp>
      <p:sp>
        <p:nvSpPr>
          <p:cNvPr id="6149"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28FB5649-419B-8640-8E0F-F1C61AD0D97D}"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1674100832"/>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4F10FEDF-EE07-5445-9FEC-875D6971A0E6}"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2425448139"/>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57347"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573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57349"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E0A321B4-43A4-CA4D-9EF4-6BD5D605150E}"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3702588964"/>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4099"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cs typeface="+mn-cs"/>
              </a:defRPr>
            </a:lvl1pPr>
          </a:lstStyle>
          <a:p>
            <a:pPr defTabSz="914400" fontAlgn="base">
              <a:spcBef>
                <a:spcPct val="0"/>
              </a:spcBef>
              <a:spcAft>
                <a:spcPct val="0"/>
              </a:spcAft>
              <a:defRPr/>
            </a:pPr>
            <a:endParaRPr lang="en-GB"/>
          </a:p>
        </p:txBody>
      </p:sp>
      <p:sp>
        <p:nvSpPr>
          <p:cNvPr id="410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mn-cs"/>
              </a:defRPr>
            </a:lvl1pPr>
          </a:lstStyle>
          <a:p>
            <a:pPr defTabSz="914400" fontAlgn="base">
              <a:spcBef>
                <a:spcPct val="0"/>
              </a:spcBef>
              <a:spcAft>
                <a:spcPct val="0"/>
              </a:spcAft>
              <a:defRPr/>
            </a:pPr>
            <a:endParaRPr lang="en-GB"/>
          </a:p>
        </p:txBody>
      </p:sp>
      <p:sp>
        <p:nvSpPr>
          <p:cNvPr id="4101"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mn-cs"/>
              </a:defRPr>
            </a:lvl1pPr>
          </a:lstStyle>
          <a:p>
            <a:pPr defTabSz="914400" fontAlgn="base">
              <a:spcBef>
                <a:spcPct val="0"/>
              </a:spcBef>
              <a:spcAft>
                <a:spcPct val="0"/>
              </a:spcAft>
              <a:defRPr/>
            </a:pPr>
            <a:r>
              <a:rPr lang="en-GB">
                <a:latin typeface="Arial" charset="0"/>
                <a:ea typeface="ＭＳ Ｐゴシック" charset="0"/>
              </a:rPr>
              <a:t>DK-2005-</a:t>
            </a:r>
            <a:fld id="{FAC16AA2-022D-2F46-B4AD-E3947319D2F4}"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2557353353"/>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 id="2147484305" r:id="rId13"/>
    <p:sldLayoutId id="2147484306" r:id="rId14"/>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36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36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3600">
          <a:solidFill>
            <a:schemeClr val="tx2"/>
          </a:solidFill>
          <a:latin typeface="Arial" pitchFamily="34" charset="0"/>
          <a:ea typeface="ＭＳ Ｐゴシック" charset="0"/>
          <a:cs typeface="ＭＳ Ｐゴシック" charset="0"/>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626B9-CDFE-5544-A35A-DA617BE55868}"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solidFill>
                <a:prstClr val="black">
                  <a:tint val="75000"/>
                </a:prstClr>
              </a:solidFill>
              <a:latin typeface="Calibri"/>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A0479-1987-8544-BF1A-3DAC47B09977}"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313655115"/>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defTabSz="914400" fontAlgn="base">
              <a:spcBef>
                <a:spcPct val="0"/>
              </a:spcBef>
              <a:spcAft>
                <a:spcPct val="0"/>
              </a:spcAft>
              <a:defRPr/>
            </a:pPr>
            <a:endParaRPr lang="da-DK">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defTabSz="914400" fontAlgn="base">
              <a:spcBef>
                <a:spcPct val="0"/>
              </a:spcBef>
              <a:spcAft>
                <a:spcPct val="0"/>
              </a:spcAft>
              <a:defRPr/>
            </a:pPr>
            <a:endParaRPr lang="da-DK">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400" fontAlgn="base">
              <a:spcBef>
                <a:spcPct val="0"/>
              </a:spcBef>
              <a:spcAft>
                <a:spcPct val="0"/>
              </a:spcAft>
              <a:defRPr/>
            </a:pPr>
            <a:fld id="{1D8FF25A-5933-CA47-9D84-FEE00FACF3D4}" type="slidenum">
              <a:rPr lang="da-DK">
                <a:solidFill>
                  <a:srgbClr val="000000"/>
                </a:solidFill>
                <a:latin typeface="Arial" charset="0"/>
                <a:ea typeface="ＭＳ Ｐゴシック" charset="0"/>
              </a:rPr>
              <a:pPr defTabSz="914400" fontAlgn="base">
                <a:spcBef>
                  <a:spcPct val="0"/>
                </a:spcBef>
                <a:spcAft>
                  <a:spcPct val="0"/>
                </a:spcAft>
                <a:defRPr/>
              </a:pPr>
              <a:t>‹nr.›</a:t>
            </a:fld>
            <a:endParaRPr lang="da-DK">
              <a:solidFill>
                <a:srgbClr val="000000"/>
              </a:solidFill>
              <a:latin typeface="Arial" charset="0"/>
              <a:ea typeface="ＭＳ Ｐゴシック" charset="0"/>
            </a:endParaRPr>
          </a:p>
        </p:txBody>
      </p:sp>
    </p:spTree>
    <p:extLst>
      <p:ext uri="{BB962C8B-B14F-4D97-AF65-F5344CB8AC3E}">
        <p14:creationId xmlns:p14="http://schemas.microsoft.com/office/powerpoint/2010/main" val="3652710744"/>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6147"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ea typeface="+mn-ea"/>
                <a:cs typeface="+mn-cs"/>
              </a:defRPr>
            </a:lvl1pPr>
          </a:lstStyle>
          <a:p>
            <a:pPr defTabSz="914400" fontAlgn="base">
              <a:spcBef>
                <a:spcPct val="0"/>
              </a:spcBef>
              <a:spcAft>
                <a:spcPct val="0"/>
              </a:spcAft>
              <a:defRPr/>
            </a:pPr>
            <a:endParaRPr lang="en-GB">
              <a:cs typeface="Arial"/>
            </a:endParaRPr>
          </a:p>
        </p:txBody>
      </p:sp>
      <p:sp>
        <p:nvSpPr>
          <p:cNvPr id="61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ea typeface="+mn-ea"/>
                <a:cs typeface="+mn-cs"/>
              </a:defRPr>
            </a:lvl1pPr>
          </a:lstStyle>
          <a:p>
            <a:pPr defTabSz="914400" fontAlgn="base">
              <a:spcBef>
                <a:spcPct val="0"/>
              </a:spcBef>
              <a:spcAft>
                <a:spcPct val="0"/>
              </a:spcAft>
              <a:defRPr/>
            </a:pPr>
            <a:endParaRPr lang="en-GB">
              <a:cs typeface="Arial"/>
            </a:endParaRPr>
          </a:p>
        </p:txBody>
      </p:sp>
      <p:sp>
        <p:nvSpPr>
          <p:cNvPr id="6149"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1DA338FC-ABE4-E54C-AEA3-12F60E470808}"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3464025444"/>
      </p:ext>
    </p:extLst>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 id="2147484367" r:id="rId12"/>
    <p:sldLayoutId id="2147484368" r:id="rId13"/>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6147"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ea typeface="+mn-ea"/>
                <a:cs typeface="+mn-cs"/>
              </a:defRPr>
            </a:lvl1pPr>
          </a:lstStyle>
          <a:p>
            <a:pPr defTabSz="914400" fontAlgn="base">
              <a:spcBef>
                <a:spcPct val="0"/>
              </a:spcBef>
              <a:spcAft>
                <a:spcPct val="0"/>
              </a:spcAft>
              <a:defRPr/>
            </a:pPr>
            <a:endParaRPr lang="en-GB">
              <a:cs typeface="Arial"/>
            </a:endParaRPr>
          </a:p>
        </p:txBody>
      </p:sp>
      <p:sp>
        <p:nvSpPr>
          <p:cNvPr id="61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ea typeface="+mn-ea"/>
                <a:cs typeface="+mn-cs"/>
              </a:defRPr>
            </a:lvl1pPr>
          </a:lstStyle>
          <a:p>
            <a:pPr defTabSz="914400" fontAlgn="base">
              <a:spcBef>
                <a:spcPct val="0"/>
              </a:spcBef>
              <a:spcAft>
                <a:spcPct val="0"/>
              </a:spcAft>
              <a:defRPr/>
            </a:pPr>
            <a:endParaRPr lang="en-GB">
              <a:cs typeface="Arial"/>
            </a:endParaRPr>
          </a:p>
        </p:txBody>
      </p:sp>
      <p:sp>
        <p:nvSpPr>
          <p:cNvPr id="6149"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1DA338FC-ABE4-E54C-AEA3-12F60E470808}"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1487333962"/>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 id="2147484382" r:id="rId12"/>
    <p:sldLayoutId id="2147484383" r:id="rId13"/>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A1F2E247-5504-1948-A417-B1210C05D120}"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2405562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2" r:id="rId12"/>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smtClean="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0C25B736-F1F5-7444-ABA4-00EE090257B6}"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115475469"/>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 id="2147484422" r:id="rId13"/>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4099"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defTabSz="914400" fontAlgn="base">
              <a:spcBef>
                <a:spcPct val="0"/>
              </a:spcBef>
              <a:spcAft>
                <a:spcPct val="0"/>
              </a:spcAft>
              <a:defRPr/>
            </a:pPr>
            <a:endParaRPr lang="en-GB"/>
          </a:p>
        </p:txBody>
      </p:sp>
      <p:sp>
        <p:nvSpPr>
          <p:cNvPr id="410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defTabSz="914400" fontAlgn="base">
              <a:spcBef>
                <a:spcPct val="0"/>
              </a:spcBef>
              <a:spcAft>
                <a:spcPct val="0"/>
              </a:spcAft>
              <a:defRPr/>
            </a:pPr>
            <a:endParaRPr lang="en-GB"/>
          </a:p>
        </p:txBody>
      </p:sp>
      <p:sp>
        <p:nvSpPr>
          <p:cNvPr id="4101"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mn-cs"/>
              </a:defRPr>
            </a:lvl1pPr>
          </a:lstStyle>
          <a:p>
            <a:pPr defTabSz="914400" fontAlgn="base">
              <a:spcBef>
                <a:spcPct val="0"/>
              </a:spcBef>
              <a:spcAft>
                <a:spcPct val="0"/>
              </a:spcAft>
              <a:defRPr/>
            </a:pPr>
            <a:r>
              <a:rPr lang="en-GB">
                <a:latin typeface="Arial" charset="0"/>
                <a:ea typeface="ＭＳ Ｐゴシック" charset="0"/>
              </a:rPr>
              <a:t>DK-2006-</a:t>
            </a:r>
            <a:fld id="{0528572B-545F-E14B-8A40-214A08BC3160}"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3146223501"/>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F37816A2-ADA4-9748-A7E8-FDB8EBA9AAB3}"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3783315012"/>
      </p:ext>
    </p:extLst>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8" r:id="rId4"/>
    <p:sldLayoutId id="2147484639" r:id="rId5"/>
    <p:sldLayoutId id="2147484640" r:id="rId6"/>
    <p:sldLayoutId id="2147484641" r:id="rId7"/>
    <p:sldLayoutId id="2147484642" r:id="rId8"/>
    <p:sldLayoutId id="2147484643" r:id="rId9"/>
    <p:sldLayoutId id="2147484644" r:id="rId10"/>
    <p:sldLayoutId id="2147484645" r:id="rId11"/>
    <p:sldLayoutId id="2147484646" r:id="rId12"/>
    <p:sldLayoutId id="2147484647" r:id="rId13"/>
    <p:sldLayoutId id="2147484648" r:id="rId14"/>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F557AF3B-C6A9-674F-A019-3B876C2AAE41}"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3359254904"/>
      </p:ext>
    </p:extLst>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 id="2147484675" r:id="rId12"/>
    <p:sldLayoutId id="2147484676" r:id="rId13"/>
    <p:sldLayoutId id="2147484677" r:id="rId14"/>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defTabSz="914400" fontAlgn="base">
              <a:spcBef>
                <a:spcPct val="0"/>
              </a:spcBef>
              <a:spcAft>
                <a:spcPct val="0"/>
              </a:spcAft>
              <a:defRPr/>
            </a:pPr>
            <a:endParaRPr lang="da-DK">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defTabSz="914400" fontAlgn="base">
              <a:spcBef>
                <a:spcPct val="0"/>
              </a:spcBef>
              <a:spcAft>
                <a:spcPct val="0"/>
              </a:spcAft>
              <a:defRPr/>
            </a:pPr>
            <a:endParaRPr lang="da-DK">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Arial" charset="0"/>
              </a:defRPr>
            </a:lvl1pPr>
          </a:lstStyle>
          <a:p>
            <a:pPr defTabSz="914400" fontAlgn="base">
              <a:spcBef>
                <a:spcPct val="0"/>
              </a:spcBef>
              <a:spcAft>
                <a:spcPct val="0"/>
              </a:spcAft>
              <a:defRPr/>
            </a:pPr>
            <a:fld id="{43C817BA-0180-C347-A695-D06A0CAB5BAA}" type="slidenum">
              <a:rPr lang="da-DK">
                <a:solidFill>
                  <a:srgbClr val="000000"/>
                </a:solidFill>
                <a:latin typeface="Arial" charset="0"/>
                <a:ea typeface="ＭＳ Ｐゴシック" charset="0"/>
              </a:rPr>
              <a:pPr defTabSz="914400" fontAlgn="base">
                <a:spcBef>
                  <a:spcPct val="0"/>
                </a:spcBef>
                <a:spcAft>
                  <a:spcPct val="0"/>
                </a:spcAft>
                <a:defRPr/>
              </a:pPr>
              <a:t>‹nr.›</a:t>
            </a:fld>
            <a:endParaRPr lang="da-DK">
              <a:solidFill>
                <a:srgbClr val="000000"/>
              </a:solidFill>
              <a:latin typeface="Arial" charset="0"/>
              <a:ea typeface="ＭＳ Ｐゴシック" charset="0"/>
            </a:endParaRPr>
          </a:p>
        </p:txBody>
      </p:sp>
    </p:spTree>
    <p:extLst>
      <p:ext uri="{BB962C8B-B14F-4D97-AF65-F5344CB8AC3E}">
        <p14:creationId xmlns:p14="http://schemas.microsoft.com/office/powerpoint/2010/main" val="2880809895"/>
      </p:ext>
    </p:extLst>
  </p:cSld>
  <p:clrMap bg1="lt1" tx1="dk1" bg2="lt2" tx2="dk2" accent1="accent1" accent2="accent2" accent3="accent3" accent4="accent4" accent5="accent5" accent6="accent6" hlink="hlink" folHlink="folHlink"/>
  <p:sldLayoutIdLst>
    <p:sldLayoutId id="2147484691" r:id="rId1"/>
    <p:sldLayoutId id="2147484692" r:id="rId2"/>
    <p:sldLayoutId id="2147484693" r:id="rId3"/>
    <p:sldLayoutId id="2147484694" r:id="rId4"/>
    <p:sldLayoutId id="2147484695" r:id="rId5"/>
    <p:sldLayoutId id="2147484696" r:id="rId6"/>
    <p:sldLayoutId id="2147484697" r:id="rId7"/>
    <p:sldLayoutId id="2147484698" r:id="rId8"/>
    <p:sldLayoutId id="2147484699" r:id="rId9"/>
    <p:sldLayoutId id="2147484700" r:id="rId10"/>
    <p:sldLayoutId id="214748470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1400">
                <a:solidFill>
                  <a:srgbClr val="000000"/>
                </a:solidFill>
                <a:latin typeface="Arial" charset="0"/>
                <a:ea typeface="+mn-ea"/>
                <a:cs typeface="Arial"/>
              </a:defRPr>
            </a:lvl1pPr>
          </a:lstStyle>
          <a:p>
            <a:pPr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defRPr sz="1400">
                <a:solidFill>
                  <a:srgbClr val="000000"/>
                </a:solidFill>
                <a:latin typeface="Arial" charset="0"/>
                <a:ea typeface="+mn-ea"/>
                <a:cs typeface="Arial"/>
              </a:defRPr>
            </a:lvl1pPr>
          </a:lstStyle>
          <a:p>
            <a:pPr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900">
                <a:solidFill>
                  <a:srgbClr val="000000"/>
                </a:solidFill>
                <a:latin typeface="Arial" charset="0"/>
                <a:cs typeface="Arial" charset="0"/>
              </a:defRPr>
            </a:lvl1pPr>
          </a:lstStyle>
          <a:p>
            <a:pPr fontAlgn="base">
              <a:spcBef>
                <a:spcPct val="0"/>
              </a:spcBef>
              <a:spcAft>
                <a:spcPct val="0"/>
              </a:spcAft>
              <a:defRPr/>
            </a:pPr>
            <a:r>
              <a:rPr lang="en-GB">
                <a:ea typeface="ＭＳ Ｐゴシック" charset="0"/>
              </a:rPr>
              <a:t>DK-2005-</a:t>
            </a:r>
            <a:fld id="{DDF71017-7434-424E-BA36-B9B4B29FAFD0}" type="slidenum">
              <a:rPr lang="en-GB">
                <a:ea typeface="ＭＳ Ｐゴシック" charset="0"/>
              </a:rPr>
              <a:pPr fontAlgn="base">
                <a:spcBef>
                  <a:spcPct val="0"/>
                </a:spcBef>
                <a:spcAft>
                  <a:spcPct val="0"/>
                </a:spcAft>
                <a:defRPr/>
              </a:pPr>
              <a:t>‹nr.›</a:t>
            </a:fld>
            <a:endParaRPr lang="en-GB">
              <a:ea typeface="ＭＳ Ｐゴシック" charset="0"/>
            </a:endParaRPr>
          </a:p>
        </p:txBody>
      </p:sp>
    </p:spTree>
    <p:extLst>
      <p:ext uri="{BB962C8B-B14F-4D97-AF65-F5344CB8AC3E}">
        <p14:creationId xmlns:p14="http://schemas.microsoft.com/office/powerpoint/2010/main" val="3079173580"/>
      </p:ext>
    </p:extLst>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22" r:id="rId10"/>
    <p:sldLayoutId id="2147484823" r:id="rId11"/>
    <p:sldLayoutId id="2147484824" r:id="rId12"/>
    <p:sldLayoutId id="2147484825" r:id="rId13"/>
    <p:sldLayoutId id="2147484826" r:id="rId14"/>
    <p:sldLayoutId id="2147484827" r:id="rId15"/>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F37816A2-ADA4-9748-A7E8-FDB8EBA9AAB3}"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185776093"/>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 id="2147484840" r:id="rId12"/>
    <p:sldLayoutId id="2147484841" r:id="rId13"/>
    <p:sldLayoutId id="2147484842" r:id="rId14"/>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3072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cs typeface="+mn-cs"/>
              </a:defRPr>
            </a:lvl1pPr>
          </a:lstStyle>
          <a:p>
            <a:pPr defTabSz="914400" fontAlgn="base">
              <a:spcBef>
                <a:spcPct val="0"/>
              </a:spcBef>
              <a:spcAft>
                <a:spcPct val="0"/>
              </a:spcAft>
              <a:defRPr/>
            </a:pPr>
            <a:endParaRPr lang="da-D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mn-cs"/>
              </a:defRPr>
            </a:lvl1pPr>
          </a:lstStyle>
          <a:p>
            <a:pPr defTabSz="914400" fontAlgn="base">
              <a:spcBef>
                <a:spcPct val="0"/>
              </a:spcBef>
              <a:spcAft>
                <a:spcPct val="0"/>
              </a:spcAft>
              <a:defRPr/>
            </a:pPr>
            <a:endParaRPr lang="da-D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defTabSz="914400" fontAlgn="base">
              <a:spcBef>
                <a:spcPct val="0"/>
              </a:spcBef>
              <a:spcAft>
                <a:spcPct val="0"/>
              </a:spcAft>
              <a:defRPr/>
            </a:pPr>
            <a:fld id="{75B5745F-69E1-3242-8791-73FE21ED9279}" type="slidenum">
              <a:rPr lang="da-DK">
                <a:latin typeface="Arial" charset="0"/>
                <a:ea typeface="ＭＳ Ｐゴシック" charset="0"/>
              </a:rPr>
              <a:pPr defTabSz="914400" fontAlgn="base">
                <a:spcBef>
                  <a:spcPct val="0"/>
                </a:spcBef>
                <a:spcAft>
                  <a:spcPct val="0"/>
                </a:spcAft>
                <a:defRPr/>
              </a:pPr>
              <a:t>‹nr.›</a:t>
            </a:fld>
            <a:endParaRPr lang="da-DK">
              <a:latin typeface="Arial" charset="0"/>
              <a:ea typeface="ＭＳ Ｐゴシック" charset="0"/>
            </a:endParaRPr>
          </a:p>
        </p:txBody>
      </p:sp>
    </p:spTree>
    <p:extLst>
      <p:ext uri="{BB962C8B-B14F-4D97-AF65-F5344CB8AC3E}">
        <p14:creationId xmlns:p14="http://schemas.microsoft.com/office/powerpoint/2010/main" val="1802561951"/>
      </p:ext>
    </p:extLst>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defTabSz="914400" fontAlgn="base">
              <a:spcBef>
                <a:spcPct val="0"/>
              </a:spcBef>
              <a:spcAft>
                <a:spcPct val="0"/>
              </a:spcAft>
              <a:defRPr/>
            </a:pPr>
            <a:endParaRPr lang="da-D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defTabSz="914400" fontAlgn="base">
              <a:spcBef>
                <a:spcPct val="0"/>
              </a:spcBef>
              <a:spcAft>
                <a:spcPct val="0"/>
              </a:spcAft>
              <a:defRPr/>
            </a:pPr>
            <a:endParaRPr lang="da-D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defTabSz="914400" fontAlgn="base">
              <a:spcBef>
                <a:spcPct val="0"/>
              </a:spcBef>
              <a:spcAft>
                <a:spcPct val="0"/>
              </a:spcAft>
              <a:defRPr/>
            </a:pPr>
            <a:fld id="{CC8BF0A4-C5C4-45C1-A6FB-195B637312EA}" type="slidenum">
              <a:rPr lang="da-DK"/>
              <a:pPr defTabSz="914400" fontAlgn="base">
                <a:spcBef>
                  <a:spcPct val="0"/>
                </a:spcBef>
                <a:spcAft>
                  <a:spcPct val="0"/>
                </a:spcAft>
                <a:defRPr/>
              </a:pPr>
              <a:t>‹nr.›</a:t>
            </a:fld>
            <a:endParaRPr lang="da-DK"/>
          </a:p>
        </p:txBody>
      </p:sp>
    </p:spTree>
    <p:extLst>
      <p:ext uri="{BB962C8B-B14F-4D97-AF65-F5344CB8AC3E}">
        <p14:creationId xmlns:p14="http://schemas.microsoft.com/office/powerpoint/2010/main" val="3632841700"/>
      </p:ext>
    </p:extLst>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a-DK"/>
              <a:t>Klik for at redigere i masteren</a:t>
            </a:r>
          </a:p>
        </p:txBody>
      </p:sp>
      <p:sp>
        <p:nvSpPr>
          <p:cNvPr id="1027" name="Pladsholder til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A0253CF0-F927-0947-A811-8AF7E6CEEEA7}" type="datetimeFigureOut">
              <a:rPr lang="da-DK">
                <a:solidFill>
                  <a:prstClr val="black">
                    <a:tint val="75000"/>
                  </a:prstClr>
                </a:solidFill>
                <a:latin typeface="Calibri"/>
              </a:rPr>
              <a:pPr>
                <a:def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da-DK">
              <a:solidFill>
                <a:prstClr val="black">
                  <a:tint val="75000"/>
                </a:prstClr>
              </a:solidFill>
              <a:latin typeface="Calibri"/>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8EA1133E-05AF-1C4D-9F54-42A0A5ACA020}" type="slidenum">
              <a:rPr lang="da-DK">
                <a:solidFill>
                  <a:prstClr val="black">
                    <a:tint val="75000"/>
                  </a:prstClr>
                </a:solidFill>
                <a:latin typeface="Calibri"/>
              </a:rPr>
              <a:pPr>
                <a:def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3741281242"/>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 id="2147485011" r:id="rId10"/>
    <p:sldLayoutId id="214748501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767AC722-41BB-5343-A4BF-D43BF4343989}"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114988462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2" r:id="rId12"/>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56A28B79-DE0B-B54F-B111-4996AD1C5B11}"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713710152"/>
      </p:ext>
    </p:extLst>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 id="2147485023" r:id="rId10"/>
    <p:sldLayoutId id="2147485024" r:id="rId11"/>
    <p:sldLayoutId id="2147485025" r:id="rId12"/>
    <p:sldLayoutId id="2147485026" r:id="rId13"/>
    <p:sldLayoutId id="2147485027" r:id="rId14"/>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4099"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defTabSz="914400" fontAlgn="base">
              <a:spcBef>
                <a:spcPct val="0"/>
              </a:spcBef>
              <a:spcAft>
                <a:spcPct val="0"/>
              </a:spcAft>
              <a:defRPr/>
            </a:pPr>
            <a:endParaRPr lang="en-GB"/>
          </a:p>
        </p:txBody>
      </p:sp>
      <p:sp>
        <p:nvSpPr>
          <p:cNvPr id="410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defTabSz="914400" fontAlgn="base">
              <a:spcBef>
                <a:spcPct val="0"/>
              </a:spcBef>
              <a:spcAft>
                <a:spcPct val="0"/>
              </a:spcAft>
              <a:defRPr/>
            </a:pPr>
            <a:endParaRPr lang="en-GB"/>
          </a:p>
        </p:txBody>
      </p:sp>
      <p:sp>
        <p:nvSpPr>
          <p:cNvPr id="4101"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mn-cs"/>
              </a:defRPr>
            </a:lvl1pPr>
          </a:lstStyle>
          <a:p>
            <a:pPr defTabSz="914400" fontAlgn="base">
              <a:spcBef>
                <a:spcPct val="0"/>
              </a:spcBef>
              <a:spcAft>
                <a:spcPct val="0"/>
              </a:spcAft>
              <a:defRPr/>
            </a:pPr>
            <a:r>
              <a:rPr lang="en-GB">
                <a:latin typeface="Arial" charset="0"/>
                <a:ea typeface="ＭＳ Ｐゴシック" charset="0"/>
              </a:rPr>
              <a:t>DK-2005-</a:t>
            </a:r>
            <a:fld id="{0E6B5BF9-E71D-B449-A0B2-8906185EAE20}"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1568897810"/>
      </p:ext>
    </p:extLst>
  </p:cSld>
  <p:clrMap bg1="lt1" tx1="dk1" bg2="lt2" tx2="dk2" accent1="accent1" accent2="accent2" accent3="accent3" accent4="accent4" accent5="accent5" accent6="accent6" hlink="hlink" folHlink="folHlink"/>
  <p:sldLayoutIdLst>
    <p:sldLayoutId id="2147485041" r:id="rId1"/>
    <p:sldLayoutId id="2147485042" r:id="rId2"/>
    <p:sldLayoutId id="2147485043" r:id="rId3"/>
    <p:sldLayoutId id="2147485044" r:id="rId4"/>
    <p:sldLayoutId id="2147485045" r:id="rId5"/>
    <p:sldLayoutId id="2147485046" r:id="rId6"/>
    <p:sldLayoutId id="2147485047" r:id="rId7"/>
    <p:sldLayoutId id="2147485048" r:id="rId8"/>
    <p:sldLayoutId id="2147485049" r:id="rId9"/>
    <p:sldLayoutId id="2147485050" r:id="rId10"/>
    <p:sldLayoutId id="2147485051" r:id="rId11"/>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767AC722-41BB-5343-A4BF-D43BF4343989}"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3969816768"/>
      </p:ext>
    </p:extLst>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 id="2147485064" r:id="rId12"/>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2887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cs typeface="+mn-cs"/>
              </a:defRPr>
            </a:lvl1pPr>
          </a:lstStyle>
          <a:p>
            <a:pPr defTabSz="914400" fontAlgn="base">
              <a:spcBef>
                <a:spcPct val="0"/>
              </a:spcBef>
              <a:spcAft>
                <a:spcPct val="0"/>
              </a:spcAft>
              <a:defRPr/>
            </a:pPr>
            <a:endParaRPr lang="da-D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mn-cs"/>
              </a:defRPr>
            </a:lvl1pPr>
          </a:lstStyle>
          <a:p>
            <a:pPr defTabSz="914400" fontAlgn="base">
              <a:spcBef>
                <a:spcPct val="0"/>
              </a:spcBef>
              <a:spcAft>
                <a:spcPct val="0"/>
              </a:spcAft>
              <a:defRPr/>
            </a:pPr>
            <a:endParaRPr lang="da-D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defTabSz="914400" fontAlgn="base">
              <a:spcBef>
                <a:spcPct val="0"/>
              </a:spcBef>
              <a:spcAft>
                <a:spcPct val="0"/>
              </a:spcAft>
              <a:defRPr/>
            </a:pPr>
            <a:fld id="{FDF96C94-5C77-444B-BCEC-39935BF67954}" type="slidenum">
              <a:rPr lang="da-DK">
                <a:latin typeface="Arial" charset="0"/>
                <a:ea typeface="ＭＳ Ｐゴシック" charset="0"/>
              </a:rPr>
              <a:pPr defTabSz="914400" fontAlgn="base">
                <a:spcBef>
                  <a:spcPct val="0"/>
                </a:spcBef>
                <a:spcAft>
                  <a:spcPct val="0"/>
                </a:spcAft>
                <a:defRPr/>
              </a:pPr>
              <a:t>‹nr.›</a:t>
            </a:fld>
            <a:endParaRPr lang="da-DK">
              <a:latin typeface="Arial" charset="0"/>
              <a:ea typeface="ＭＳ Ｐゴシック" charset="0"/>
            </a:endParaRPr>
          </a:p>
        </p:txBody>
      </p:sp>
    </p:spTree>
    <p:extLst>
      <p:ext uri="{BB962C8B-B14F-4D97-AF65-F5344CB8AC3E}">
        <p14:creationId xmlns:p14="http://schemas.microsoft.com/office/powerpoint/2010/main" val="3684422255"/>
      </p:ext>
    </p:extLst>
  </p:cSld>
  <p:clrMap bg1="lt1" tx1="dk1" bg2="lt2" tx2="dk2" accent1="accent1" accent2="accent2" accent3="accent3" accent4="accent4" accent5="accent5" accent6="accent6" hlink="hlink" folHlink="folHlink"/>
  <p:sldLayoutIdLst>
    <p:sldLayoutId id="2147485066" r:id="rId1"/>
    <p:sldLayoutId id="2147485067" r:id="rId2"/>
    <p:sldLayoutId id="2147485068" r:id="rId3"/>
    <p:sldLayoutId id="2147485069" r:id="rId4"/>
    <p:sldLayoutId id="2147485070" r:id="rId5"/>
    <p:sldLayoutId id="2147485071" r:id="rId6"/>
    <p:sldLayoutId id="2147485072" r:id="rId7"/>
    <p:sldLayoutId id="2147485073" r:id="rId8"/>
    <p:sldLayoutId id="2147485074" r:id="rId9"/>
    <p:sldLayoutId id="2147485075" r:id="rId10"/>
    <p:sldLayoutId id="214748507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050" name="Pladsholder til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130051" name="Pladsholder til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mn-cs"/>
              </a:defRPr>
            </a:lvl1pPr>
          </a:lstStyle>
          <a:p>
            <a:pPr defTabSz="914400" fontAlgn="base">
              <a:spcBef>
                <a:spcPct val="0"/>
              </a:spcBef>
              <a:spcAft>
                <a:spcPct val="0"/>
              </a:spcAft>
              <a:defRPr/>
            </a:pPr>
            <a:fld id="{2735DA3D-A69C-2D4A-A288-C4932E552162}" type="datetimeFigureOut">
              <a:rPr lang="da-DK">
                <a:ea typeface="ＭＳ Ｐゴシック" charset="0"/>
              </a:rPr>
              <a:pPr defTabSz="914400" fontAlgn="base">
                <a:spcBef>
                  <a:spcPct val="0"/>
                </a:spcBef>
                <a:spcAft>
                  <a:spcPct val="0"/>
                </a:spcAft>
                <a:defRPr/>
              </a:pPr>
              <a:t>03-02-2019</a:t>
            </a:fld>
            <a:endParaRPr lang="da-DK">
              <a:ea typeface="ＭＳ Ｐゴシック" charset="0"/>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defTabSz="914400">
              <a:defRPr/>
            </a:pPr>
            <a:endParaRPr lang="da-DK">
              <a:latin typeface="Calibri"/>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mn-cs"/>
              </a:defRPr>
            </a:lvl1pPr>
          </a:lstStyle>
          <a:p>
            <a:pPr defTabSz="914400" fontAlgn="base">
              <a:spcBef>
                <a:spcPct val="0"/>
              </a:spcBef>
              <a:spcAft>
                <a:spcPct val="0"/>
              </a:spcAft>
              <a:defRPr/>
            </a:pPr>
            <a:fld id="{5F9138BC-F35C-524B-B7E7-F88190139407}" type="slidenum">
              <a:rPr lang="da-DK">
                <a:ea typeface="ＭＳ Ｐゴシック" charset="0"/>
              </a:rPr>
              <a:pPr defTabSz="914400" fontAlgn="base">
                <a:spcBef>
                  <a:spcPct val="0"/>
                </a:spcBef>
                <a:spcAft>
                  <a:spcPct val="0"/>
                </a:spcAft>
                <a:defRPr/>
              </a:pPr>
              <a:t>‹nr.›</a:t>
            </a:fld>
            <a:endParaRPr lang="da-DK">
              <a:ea typeface="ＭＳ Ｐゴシック" charset="0"/>
            </a:endParaRPr>
          </a:p>
        </p:txBody>
      </p:sp>
    </p:spTree>
    <p:extLst>
      <p:ext uri="{BB962C8B-B14F-4D97-AF65-F5344CB8AC3E}">
        <p14:creationId xmlns:p14="http://schemas.microsoft.com/office/powerpoint/2010/main" val="760394126"/>
      </p:ext>
    </p:extLst>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2887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cs typeface="+mn-cs"/>
              </a:defRPr>
            </a:lvl1pPr>
          </a:lstStyle>
          <a:p>
            <a:pPr defTabSz="914400" fontAlgn="base">
              <a:spcBef>
                <a:spcPct val="0"/>
              </a:spcBef>
              <a:spcAft>
                <a:spcPct val="0"/>
              </a:spcAft>
              <a:defRPr/>
            </a:pPr>
            <a:endParaRPr lang="da-D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mn-cs"/>
              </a:defRPr>
            </a:lvl1pPr>
          </a:lstStyle>
          <a:p>
            <a:pPr defTabSz="914400" fontAlgn="base">
              <a:spcBef>
                <a:spcPct val="0"/>
              </a:spcBef>
              <a:spcAft>
                <a:spcPct val="0"/>
              </a:spcAft>
              <a:defRPr/>
            </a:pPr>
            <a:endParaRPr lang="da-D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defTabSz="914400" fontAlgn="base">
              <a:spcBef>
                <a:spcPct val="0"/>
              </a:spcBef>
              <a:spcAft>
                <a:spcPct val="0"/>
              </a:spcAft>
              <a:defRPr/>
            </a:pPr>
            <a:fld id="{FDF96C94-5C77-444B-BCEC-39935BF67954}" type="slidenum">
              <a:rPr lang="da-DK">
                <a:latin typeface="Arial" charset="0"/>
                <a:ea typeface="ＭＳ Ｐゴシック" charset="0"/>
              </a:rPr>
              <a:pPr defTabSz="914400" fontAlgn="base">
                <a:spcBef>
                  <a:spcPct val="0"/>
                </a:spcBef>
                <a:spcAft>
                  <a:spcPct val="0"/>
                </a:spcAft>
                <a:defRPr/>
              </a:pPr>
              <a:t>‹nr.›</a:t>
            </a:fld>
            <a:endParaRPr lang="da-DK">
              <a:latin typeface="Arial" charset="0"/>
              <a:ea typeface="ＭＳ Ｐゴシック" charset="0"/>
            </a:endParaRPr>
          </a:p>
        </p:txBody>
      </p:sp>
    </p:spTree>
    <p:extLst>
      <p:ext uri="{BB962C8B-B14F-4D97-AF65-F5344CB8AC3E}">
        <p14:creationId xmlns:p14="http://schemas.microsoft.com/office/powerpoint/2010/main" val="223152390"/>
      </p:ext>
    </p:extLst>
  </p:cSld>
  <p:clrMap bg1="lt1" tx1="dk1" bg2="lt2" tx2="dk2" accent1="accent1" accent2="accent2" accent3="accent3" accent4="accent4" accent5="accent5" accent6="accent6" hlink="hlink" folHlink="folHlink"/>
  <p:sldLayoutIdLst>
    <p:sldLayoutId id="2147485150" r:id="rId1"/>
    <p:sldLayoutId id="2147485151" r:id="rId2"/>
    <p:sldLayoutId id="2147485152" r:id="rId3"/>
    <p:sldLayoutId id="2147485153" r:id="rId4"/>
    <p:sldLayoutId id="2147485154" r:id="rId5"/>
    <p:sldLayoutId id="2147485155" r:id="rId6"/>
    <p:sldLayoutId id="2147485156" r:id="rId7"/>
    <p:sldLayoutId id="2147485157" r:id="rId8"/>
    <p:sldLayoutId id="2147485158" r:id="rId9"/>
    <p:sldLayoutId id="2147485159" r:id="rId10"/>
    <p:sldLayoutId id="214748516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690E6-6CA0-FC4C-BDC6-67431AE46187}"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solidFill>
                <a:prstClr val="black">
                  <a:tint val="75000"/>
                </a:prstClr>
              </a:solidFill>
              <a:latin typeface="Calibri"/>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43530-D78B-4246-8F9B-D201BE32A8A8}"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102421885"/>
      </p:ext>
    </p:extLst>
  </p:cSld>
  <p:clrMap bg1="lt1" tx1="dk1" bg2="lt2" tx2="dk2" accent1="accent1" accent2="accent2" accent3="accent3" accent4="accent4" accent5="accent5" accent6="accent6" hlink="hlink" folHlink="folHlink"/>
  <p:sldLayoutIdLst>
    <p:sldLayoutId id="2147485162" r:id="rId1"/>
    <p:sldLayoutId id="2147485163" r:id="rId2"/>
    <p:sldLayoutId id="2147485164" r:id="rId3"/>
    <p:sldLayoutId id="2147485165" r:id="rId4"/>
    <p:sldLayoutId id="2147485166" r:id="rId5"/>
    <p:sldLayoutId id="2147485167" r:id="rId6"/>
    <p:sldLayoutId id="2147485168" r:id="rId7"/>
    <p:sldLayoutId id="2147485169" r:id="rId8"/>
    <p:sldLayoutId id="2147485170" r:id="rId9"/>
    <p:sldLayoutId id="2147485171" r:id="rId10"/>
    <p:sldLayoutId id="21474851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1044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charset="0"/>
              </a:defRPr>
            </a:lvl1pPr>
          </a:lstStyle>
          <a:p>
            <a:pPr defTabSz="914400" fontAlgn="base">
              <a:spcBef>
                <a:spcPct val="0"/>
              </a:spcBef>
              <a:spcAft>
                <a:spcPct val="0"/>
              </a:spcAft>
              <a:defRPr/>
            </a:pPr>
            <a:endParaRPr lang="da-D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charset="0"/>
              </a:defRPr>
            </a:lvl1pPr>
          </a:lstStyle>
          <a:p>
            <a:pPr defTabSz="914400" fontAlgn="base">
              <a:spcBef>
                <a:spcPct val="0"/>
              </a:spcBef>
              <a:spcAft>
                <a:spcPct val="0"/>
              </a:spcAft>
              <a:defRPr/>
            </a:pPr>
            <a:endParaRPr lang="da-D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defTabSz="914400" fontAlgn="base">
              <a:spcBef>
                <a:spcPct val="0"/>
              </a:spcBef>
              <a:spcAft>
                <a:spcPct val="0"/>
              </a:spcAft>
              <a:defRPr/>
            </a:pPr>
            <a:fld id="{3BCD7F28-4335-3E43-9434-5E7B523268D6}" type="slidenum">
              <a:rPr lang="da-DK">
                <a:latin typeface="Arial" charset="0"/>
                <a:ea typeface="ＭＳ Ｐゴシック" charset="0"/>
              </a:rPr>
              <a:pPr defTabSz="914400" fontAlgn="base">
                <a:spcBef>
                  <a:spcPct val="0"/>
                </a:spcBef>
                <a:spcAft>
                  <a:spcPct val="0"/>
                </a:spcAft>
                <a:defRPr/>
              </a:pPr>
              <a:t>‹nr.›</a:t>
            </a:fld>
            <a:endParaRPr lang="da-DK">
              <a:latin typeface="Arial" charset="0"/>
              <a:ea typeface="ＭＳ Ｐゴシック" charset="0"/>
            </a:endParaRPr>
          </a:p>
        </p:txBody>
      </p:sp>
    </p:spTree>
    <p:extLst>
      <p:ext uri="{BB962C8B-B14F-4D97-AF65-F5344CB8AC3E}">
        <p14:creationId xmlns:p14="http://schemas.microsoft.com/office/powerpoint/2010/main" val="3562026322"/>
      </p:ext>
    </p:extLst>
  </p:cSld>
  <p:clrMap bg1="lt1" tx1="dk1" bg2="lt2" tx2="dk2" accent1="accent1" accent2="accent2" accent3="accent3" accent4="accent4" accent5="accent5" accent6="accent6" hlink="hlink" folHlink="folHlink"/>
  <p:sldLayoutIdLst>
    <p:sldLayoutId id="2147485174" r:id="rId1"/>
    <p:sldLayoutId id="2147485175" r:id="rId2"/>
    <p:sldLayoutId id="2147485176" r:id="rId3"/>
    <p:sldLayoutId id="2147485177" r:id="rId4"/>
    <p:sldLayoutId id="2147485178" r:id="rId5"/>
    <p:sldLayoutId id="2147485179" r:id="rId6"/>
    <p:sldLayoutId id="2147485180" r:id="rId7"/>
    <p:sldLayoutId id="2147485181" r:id="rId8"/>
    <p:sldLayoutId id="2147485182" r:id="rId9"/>
    <p:sldLayoutId id="2147485183" r:id="rId10"/>
    <p:sldLayoutId id="214748518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0E202-5E9E-6F46-87D2-249F7D110E8C}" type="datetimeFigureOut">
              <a:rPr lang="da-DK" smtClean="0">
                <a:solidFill>
                  <a:prstClr val="black">
                    <a:tint val="75000"/>
                  </a:prstClr>
                </a:solidFill>
                <a:latin typeface="Calibri"/>
              </a:rPr>
              <a:pPr/>
              <a:t>03-02-2019</a:t>
            </a:fld>
            <a:endParaRPr lang="da-DK">
              <a:solidFill>
                <a:prstClr val="black">
                  <a:tint val="75000"/>
                </a:prstClr>
              </a:solidFill>
              <a:latin typeface="Calibri"/>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solidFill>
                <a:prstClr val="black">
                  <a:tint val="75000"/>
                </a:prstClr>
              </a:solidFill>
              <a:latin typeface="Calibri"/>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73EA4-D388-1B4C-A1AB-C8C3DABC3D0C}" type="slidenum">
              <a:rPr lang="da-DK" smtClean="0">
                <a:solidFill>
                  <a:prstClr val="black">
                    <a:tint val="75000"/>
                  </a:prstClr>
                </a:solidFill>
                <a:latin typeface="Calibri"/>
              </a:rPr>
              <a:pPr/>
              <a:t>‹nr.›</a:t>
            </a:fld>
            <a:endParaRPr lang="da-DK">
              <a:solidFill>
                <a:prstClr val="black">
                  <a:tint val="75000"/>
                </a:prstClr>
              </a:solidFill>
              <a:latin typeface="Calibri"/>
            </a:endParaRPr>
          </a:p>
        </p:txBody>
      </p:sp>
    </p:spTree>
    <p:extLst>
      <p:ext uri="{BB962C8B-B14F-4D97-AF65-F5344CB8AC3E}">
        <p14:creationId xmlns:p14="http://schemas.microsoft.com/office/powerpoint/2010/main" val="351922778"/>
      </p:ext>
    </p:extLst>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193" r:id="rId8"/>
    <p:sldLayoutId id="2147485194" r:id="rId9"/>
    <p:sldLayoutId id="2147485195" r:id="rId10"/>
    <p:sldLayoutId id="21474851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4962" name="Pladsholder til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a-DK"/>
              <a:t>Klik for at redigere i masteren</a:t>
            </a:r>
          </a:p>
        </p:txBody>
      </p:sp>
      <p:sp>
        <p:nvSpPr>
          <p:cNvPr id="424963" name="Pladsholder til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ea typeface="+mn-ea"/>
                <a:cs typeface="+mn-cs"/>
              </a:defRPr>
            </a:lvl1pPr>
          </a:lstStyle>
          <a:p>
            <a:pPr>
              <a:defRPr/>
            </a:pPr>
            <a:fld id="{712E9F26-0FFE-7D43-8492-DC464FC0BACD}" type="datetimeFigureOut">
              <a:rPr lang="da-DK"/>
              <a:pPr>
                <a:defRPr/>
              </a:pPr>
              <a:t>03-02-2019</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ea typeface="+mn-ea"/>
                <a:cs typeface="+mn-cs"/>
              </a:defRPr>
            </a:lvl1pPr>
          </a:lstStyle>
          <a:p>
            <a:pPr>
              <a:defRPr/>
            </a:pP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Calibri"/>
                <a:ea typeface="+mn-ea"/>
                <a:cs typeface="+mn-cs"/>
              </a:defRPr>
            </a:lvl1pPr>
          </a:lstStyle>
          <a:p>
            <a:pPr>
              <a:defRPr/>
            </a:pPr>
            <a:fld id="{80587867-7D8D-2742-991A-0E7BA2B1DB74}" type="slidenum">
              <a:rPr lang="da-DK"/>
              <a:pPr>
                <a:defRPr/>
              </a:pPr>
              <a:t>‹nr.›</a:t>
            </a:fld>
            <a:endParaRPr lang="da-DK"/>
          </a:p>
        </p:txBody>
      </p:sp>
    </p:spTree>
    <p:extLst>
      <p:ext uri="{BB962C8B-B14F-4D97-AF65-F5344CB8AC3E}">
        <p14:creationId xmlns:p14="http://schemas.microsoft.com/office/powerpoint/2010/main" val="293547595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767AC722-41BB-5343-A4BF-D43BF4343989}"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176020690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767AC722-41BB-5343-A4BF-D43BF4343989}"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220581001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946" name="Pladsholder til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82947" name="Pladsholder til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defTabSz="914400" fontAlgn="base">
              <a:spcBef>
                <a:spcPct val="0"/>
              </a:spcBef>
              <a:spcAft>
                <a:spcPct val="0"/>
              </a:spcAft>
              <a:defRPr/>
            </a:pPr>
            <a:fld id="{88CD79E4-5CEA-0346-803D-8437C0AD44B9}" type="datetimeFigureOut">
              <a:rPr lang="da-DK">
                <a:ea typeface="ＭＳ Ｐゴシック" charset="0"/>
              </a:rPr>
              <a:pPr defTabSz="914400" fontAlgn="base">
                <a:spcBef>
                  <a:spcPct val="0"/>
                </a:spcBef>
                <a:spcAft>
                  <a:spcPct val="0"/>
                </a:spcAft>
                <a:defRPr/>
              </a:pPr>
              <a:t>03-02-2019</a:t>
            </a:fld>
            <a:endParaRPr lang="da-DK">
              <a:ea typeface="ＭＳ Ｐゴシック" charset="0"/>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defTabSz="914400" fontAlgn="base">
              <a:spcBef>
                <a:spcPct val="0"/>
              </a:spcBef>
              <a:spcAft>
                <a:spcPct val="0"/>
              </a:spcAft>
              <a:defRPr/>
            </a:pPr>
            <a:fld id="{766B11E2-F094-F945-AC41-264786FD6AEE}" type="slidenum">
              <a:rPr lang="da-DK">
                <a:ea typeface="ＭＳ Ｐゴシック" charset="0"/>
              </a:rPr>
              <a:pPr defTabSz="914400" fontAlgn="base">
                <a:spcBef>
                  <a:spcPct val="0"/>
                </a:spcBef>
                <a:spcAft>
                  <a:spcPct val="0"/>
                </a:spcAft>
                <a:defRPr/>
              </a:pPr>
              <a:t>‹nr.›</a:t>
            </a:fld>
            <a:endParaRPr lang="da-DK">
              <a:ea typeface="ＭＳ Ｐゴシック" charset="0"/>
            </a:endParaRPr>
          </a:p>
        </p:txBody>
      </p:sp>
    </p:spTree>
    <p:extLst>
      <p:ext uri="{BB962C8B-B14F-4D97-AF65-F5344CB8AC3E}">
        <p14:creationId xmlns:p14="http://schemas.microsoft.com/office/powerpoint/2010/main" val="15479570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9921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Klik for at redigere titeltypografi i masteren</a:t>
            </a:r>
          </a:p>
        </p:txBody>
      </p:sp>
      <p:sp>
        <p:nvSpPr>
          <p:cNvPr id="130051"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2"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Arial"/>
              </a:defRPr>
            </a:lvl1pPr>
          </a:lstStyle>
          <a:p>
            <a:pPr defTabSz="914400" fontAlgn="base">
              <a:spcBef>
                <a:spcPct val="0"/>
              </a:spcBef>
              <a:spcAft>
                <a:spcPct val="0"/>
              </a:spcAft>
              <a:defRPr/>
            </a:pPr>
            <a:endParaRPr lang="en-GB"/>
          </a:p>
        </p:txBody>
      </p:sp>
      <p:sp>
        <p:nvSpPr>
          <p:cNvPr id="130053" name="Rectangle 5"/>
          <p:cNvSpPr>
            <a:spLocks noGrp="1" noChangeArrowheads="1"/>
          </p:cNvSpPr>
          <p:nvPr>
            <p:ph type="sldNum" sz="quarter" idx="4"/>
          </p:nvPr>
        </p:nvSpPr>
        <p:spPr bwMode="auto">
          <a:xfrm>
            <a:off x="7010400" y="657860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0000"/>
                </a:solidFill>
                <a:cs typeface="Arial" charset="0"/>
              </a:defRPr>
            </a:lvl1pPr>
          </a:lstStyle>
          <a:p>
            <a:pPr defTabSz="914400" fontAlgn="base">
              <a:spcBef>
                <a:spcPct val="0"/>
              </a:spcBef>
              <a:spcAft>
                <a:spcPct val="0"/>
              </a:spcAft>
              <a:defRPr/>
            </a:pPr>
            <a:r>
              <a:rPr lang="en-GB">
                <a:latin typeface="Arial" charset="0"/>
                <a:ea typeface="ＭＳ Ｐゴシック" charset="0"/>
              </a:rPr>
              <a:t>DK-2005-</a:t>
            </a:r>
            <a:fld id="{767AC722-41BB-5343-A4BF-D43BF4343989}" type="slidenum">
              <a:rPr lang="en-GB">
                <a:latin typeface="Arial" charset="0"/>
                <a:ea typeface="ＭＳ Ｐゴシック" charset="0"/>
              </a:rPr>
              <a:pPr defTabSz="914400" fontAlgn="base">
                <a:spcBef>
                  <a:spcPct val="0"/>
                </a:spcBef>
                <a:spcAft>
                  <a:spcPct val="0"/>
                </a:spcAft>
                <a:defRPr/>
              </a:pPr>
              <a:t>‹nr.›</a:t>
            </a:fld>
            <a:endParaRPr lang="en-GB">
              <a:latin typeface="Arial" charset="0"/>
              <a:ea typeface="ＭＳ Ｐゴシック" charset="0"/>
            </a:endParaRPr>
          </a:p>
        </p:txBody>
      </p:sp>
    </p:spTree>
    <p:extLst>
      <p:ext uri="{BB962C8B-B14F-4D97-AF65-F5344CB8AC3E}">
        <p14:creationId xmlns:p14="http://schemas.microsoft.com/office/powerpoint/2010/main" val="365985084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Arial" charset="0"/>
        </a:defRPr>
      </a:lvl5pPr>
      <a:lvl6pPr marL="457200" algn="ctr" rtl="0" fontAlgn="base">
        <a:spcBef>
          <a:spcPct val="0"/>
        </a:spcBef>
        <a:spcAft>
          <a:spcPct val="0"/>
        </a:spcAft>
        <a:defRPr sz="3600">
          <a:solidFill>
            <a:schemeClr val="tx2"/>
          </a:solidFill>
          <a:latin typeface="Arial" charset="0"/>
          <a:cs typeface="Arial" charset="0"/>
        </a:defRPr>
      </a:lvl6pPr>
      <a:lvl7pPr marL="914400" algn="ctr" rtl="0" fontAlgn="base">
        <a:spcBef>
          <a:spcPct val="0"/>
        </a:spcBef>
        <a:spcAft>
          <a:spcPct val="0"/>
        </a:spcAft>
        <a:defRPr sz="3600">
          <a:solidFill>
            <a:schemeClr val="tx2"/>
          </a:solidFill>
          <a:latin typeface="Arial" charset="0"/>
          <a:cs typeface="Arial" charset="0"/>
        </a:defRPr>
      </a:lvl7pPr>
      <a:lvl8pPr marL="1371600" algn="ctr" rtl="0" fontAlgn="base">
        <a:spcBef>
          <a:spcPct val="0"/>
        </a:spcBef>
        <a:spcAft>
          <a:spcPct val="0"/>
        </a:spcAft>
        <a:defRPr sz="3600">
          <a:solidFill>
            <a:schemeClr val="tx2"/>
          </a:solidFill>
          <a:latin typeface="Arial" charset="0"/>
          <a:cs typeface="Arial" charset="0"/>
        </a:defRPr>
      </a:lvl8pPr>
      <a:lvl9pPr marL="1828800" algn="ctr"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1.xml"/><Relationship Id="rId1" Type="http://schemas.openxmlformats.org/officeDocument/2006/relationships/vmlDrawing" Target="../drawings/vmlDrawing3.v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9.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9.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9.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7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3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38.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3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2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7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5.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6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95.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5.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7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7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8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8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8.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26.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87.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80.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7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58.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43.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6.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2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el 1"/>
          <p:cNvSpPr>
            <a:spLocks noGrp="1"/>
          </p:cNvSpPr>
          <p:nvPr>
            <p:ph type="ctrTitle"/>
          </p:nvPr>
        </p:nvSpPr>
        <p:spPr>
          <a:xfrm>
            <a:off x="642938" y="476250"/>
            <a:ext cx="7816850" cy="2024063"/>
          </a:xfrm>
          <a:ln w="38100">
            <a:solidFill>
              <a:schemeClr val="tx2"/>
            </a:solidFill>
            <a:miter lim="800000"/>
            <a:headEnd/>
            <a:tailEnd/>
          </a:ln>
        </p:spPr>
        <p:txBody>
          <a:bodyPr>
            <a:normAutofit/>
          </a:bodyPr>
          <a:lstStyle/>
          <a:p>
            <a:pPr eaLnBrk="1" hangingPunct="1"/>
            <a:r>
              <a:rPr lang="da-DK" dirty="0">
                <a:latin typeface="Calibri" charset="0"/>
              </a:rPr>
              <a:t>S</a:t>
            </a:r>
            <a:r>
              <a:rPr lang="da-DK" dirty="0" smtClean="0">
                <a:latin typeface="Calibri" charset="0"/>
              </a:rPr>
              <a:t>ocial og professionel kapital: Hvad, hvorfor og hvordan?</a:t>
            </a:r>
            <a:endParaRPr lang="da-DK" dirty="0">
              <a:latin typeface="Calibri" charset="0"/>
            </a:endParaRPr>
          </a:p>
        </p:txBody>
      </p:sp>
      <p:sp>
        <p:nvSpPr>
          <p:cNvPr id="117762" name="Undertitel 2"/>
          <p:cNvSpPr>
            <a:spLocks noGrp="1"/>
          </p:cNvSpPr>
          <p:nvPr>
            <p:ph type="subTitle" idx="1"/>
          </p:nvPr>
        </p:nvSpPr>
        <p:spPr>
          <a:xfrm>
            <a:off x="1187450" y="4581525"/>
            <a:ext cx="6769100" cy="2062163"/>
          </a:xfrm>
          <a:ln w="38100">
            <a:solidFill>
              <a:schemeClr val="tx2"/>
            </a:solidFill>
            <a:miter lim="800000"/>
            <a:headEnd/>
            <a:tailEnd/>
          </a:ln>
        </p:spPr>
        <p:txBody>
          <a:bodyPr>
            <a:normAutofit fontScale="85000" lnSpcReduction="10000"/>
          </a:bodyPr>
          <a:lstStyle/>
          <a:p>
            <a:pPr eaLnBrk="1" hangingPunct="1">
              <a:lnSpc>
                <a:spcPct val="80000"/>
              </a:lnSpc>
            </a:pPr>
            <a:endParaRPr lang="da-DK" sz="1000" dirty="0" smtClean="0">
              <a:solidFill>
                <a:schemeClr val="tx1"/>
              </a:solidFill>
              <a:latin typeface="Calibri" charset="0"/>
            </a:endParaRPr>
          </a:p>
          <a:p>
            <a:pPr eaLnBrk="1" hangingPunct="1">
              <a:lnSpc>
                <a:spcPct val="80000"/>
              </a:lnSpc>
            </a:pPr>
            <a:r>
              <a:rPr lang="da-DK" dirty="0" smtClean="0">
                <a:solidFill>
                  <a:schemeClr val="tx1"/>
                </a:solidFill>
                <a:latin typeface="Calibri" charset="0"/>
              </a:rPr>
              <a:t>Arbejdsmiljøkonference i Sjælland på Tværs</a:t>
            </a:r>
            <a:endParaRPr lang="da-DK" dirty="0">
              <a:solidFill>
                <a:schemeClr val="tx1"/>
              </a:solidFill>
              <a:latin typeface="Calibri" charset="0"/>
            </a:endParaRPr>
          </a:p>
          <a:p>
            <a:pPr eaLnBrk="1" hangingPunct="1">
              <a:lnSpc>
                <a:spcPct val="80000"/>
              </a:lnSpc>
            </a:pPr>
            <a:r>
              <a:rPr lang="da-DK" dirty="0" smtClean="0">
                <a:solidFill>
                  <a:schemeClr val="tx1"/>
                </a:solidFill>
                <a:latin typeface="Calibri" charset="0"/>
              </a:rPr>
              <a:t>Holbæk, 6-</a:t>
            </a:r>
            <a:r>
              <a:rPr lang="da-DK" dirty="0">
                <a:solidFill>
                  <a:schemeClr val="tx1"/>
                </a:solidFill>
                <a:latin typeface="Calibri" charset="0"/>
              </a:rPr>
              <a:t>2</a:t>
            </a:r>
            <a:r>
              <a:rPr lang="da-DK" dirty="0" smtClean="0">
                <a:solidFill>
                  <a:schemeClr val="tx1"/>
                </a:solidFill>
                <a:latin typeface="Calibri" charset="0"/>
              </a:rPr>
              <a:t>-2019</a:t>
            </a:r>
            <a:endParaRPr lang="da-DK" dirty="0">
              <a:solidFill>
                <a:schemeClr val="tx1"/>
              </a:solidFill>
              <a:latin typeface="Calibri" charset="0"/>
            </a:endParaRPr>
          </a:p>
          <a:p>
            <a:pPr eaLnBrk="1" hangingPunct="1">
              <a:lnSpc>
                <a:spcPct val="80000"/>
              </a:lnSpc>
            </a:pPr>
            <a:r>
              <a:rPr lang="da-DK" dirty="0">
                <a:solidFill>
                  <a:schemeClr val="tx1"/>
                </a:solidFill>
                <a:latin typeface="Calibri" charset="0"/>
              </a:rPr>
              <a:t>Tage Søndergård Kristensen</a:t>
            </a:r>
          </a:p>
          <a:p>
            <a:pPr eaLnBrk="1" hangingPunct="1">
              <a:lnSpc>
                <a:spcPct val="80000"/>
              </a:lnSpc>
            </a:pPr>
            <a:r>
              <a:rPr lang="da-DK" dirty="0">
                <a:solidFill>
                  <a:schemeClr val="tx1"/>
                </a:solidFill>
                <a:latin typeface="Calibri" charset="0"/>
              </a:rPr>
              <a:t>Task-</a:t>
            </a:r>
            <a:r>
              <a:rPr lang="da-DK" dirty="0" smtClean="0">
                <a:solidFill>
                  <a:schemeClr val="tx1"/>
                </a:solidFill>
                <a:latin typeface="Calibri" charset="0"/>
              </a:rPr>
              <a:t>Consult</a:t>
            </a:r>
          </a:p>
          <a:p>
            <a:pPr eaLnBrk="1" hangingPunct="1">
              <a:lnSpc>
                <a:spcPct val="80000"/>
              </a:lnSpc>
            </a:pPr>
            <a:r>
              <a:rPr lang="da-DK" dirty="0" err="1" smtClean="0">
                <a:solidFill>
                  <a:schemeClr val="tx1"/>
                </a:solidFill>
                <a:latin typeface="Calibri" charset="0"/>
              </a:rPr>
              <a:t>www.task-consult.dk</a:t>
            </a:r>
            <a:endParaRPr lang="da-DK" dirty="0">
              <a:solidFill>
                <a:schemeClr val="tx1"/>
              </a:solidFill>
              <a:latin typeface="Calibri" charset="0"/>
            </a:endParaRPr>
          </a:p>
          <a:p>
            <a:pPr eaLnBrk="1" hangingPunct="1">
              <a:lnSpc>
                <a:spcPct val="80000"/>
              </a:lnSpc>
            </a:pPr>
            <a:endParaRPr lang="da-DK" sz="3000" dirty="0">
              <a:solidFill>
                <a:schemeClr val="tx1"/>
              </a:solidFill>
              <a:latin typeface="Calibri" charset="0"/>
            </a:endParaRPr>
          </a:p>
          <a:p>
            <a:pPr eaLnBrk="1" hangingPunct="1">
              <a:lnSpc>
                <a:spcPct val="80000"/>
              </a:lnSpc>
            </a:pPr>
            <a:endParaRPr lang="da-DK" sz="3000" dirty="0">
              <a:solidFill>
                <a:schemeClr val="tx1"/>
              </a:solidFill>
              <a:latin typeface="Calibri" charset="0"/>
            </a:endParaRPr>
          </a:p>
          <a:p>
            <a:pPr eaLnBrk="1" hangingPunct="1">
              <a:lnSpc>
                <a:spcPct val="80000"/>
              </a:lnSpc>
            </a:pPr>
            <a:endParaRPr lang="da-DK" sz="3000" dirty="0">
              <a:solidFill>
                <a:schemeClr val="tx1"/>
              </a:solidFill>
              <a:latin typeface="Calibri" charset="0"/>
            </a:endParaRPr>
          </a:p>
          <a:p>
            <a:pPr eaLnBrk="1" hangingPunct="1">
              <a:lnSpc>
                <a:spcPct val="80000"/>
              </a:lnSpc>
            </a:pPr>
            <a:endParaRPr lang="da-DK" sz="3000" dirty="0">
              <a:solidFill>
                <a:schemeClr val="tx1"/>
              </a:solidFill>
              <a:latin typeface="Calibri" charset="0"/>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2504703021"/>
              </p:ext>
            </p:extLst>
          </p:nvPr>
        </p:nvGraphicFramePr>
        <p:xfrm>
          <a:off x="6671196" y="2512475"/>
          <a:ext cx="1123412" cy="2055156"/>
        </p:xfrm>
        <a:graphic>
          <a:graphicData uri="http://schemas.openxmlformats.org/presentationml/2006/ole">
            <mc:AlternateContent xmlns:mc="http://schemas.openxmlformats.org/markup-compatibility/2006">
              <mc:Choice xmlns:v="urn:schemas-microsoft-com:vml" Requires="v">
                <p:oleObj spid="_x0000_s1187" name="CorelDRAW" r:id="rId3" imgW="1752600" imgH="3009900" progId="">
                  <p:embed/>
                </p:oleObj>
              </mc:Choice>
              <mc:Fallback>
                <p:oleObj name="CorelDRAW" r:id="rId3" imgW="1752600" imgH="30099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1196" y="2512475"/>
                        <a:ext cx="1123412" cy="2055156"/>
                      </a:xfrm>
                      <a:prstGeom prst="rect">
                        <a:avLst/>
                      </a:prstGeom>
                      <a:noFill/>
                      <a:ln>
                        <a:noFill/>
                      </a:ln>
                      <a:effectLst/>
                      <a:extLst/>
                    </p:spPr>
                  </p:pic>
                </p:oleObj>
              </mc:Fallback>
            </mc:AlternateContent>
          </a:graphicData>
        </a:graphic>
      </p:graphicFrame>
      <p:pic>
        <p:nvPicPr>
          <p:cNvPr id="8" name="Billed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8322" y="2829642"/>
            <a:ext cx="1643290" cy="1398545"/>
          </a:xfrm>
          <a:prstGeom prst="rect">
            <a:avLst/>
          </a:prstGeom>
        </p:spPr>
      </p:pic>
      <p:pic>
        <p:nvPicPr>
          <p:cNvPr id="2" name="Billede 1"/>
          <p:cNvPicPr>
            <a:picLocks noChangeAspect="1"/>
          </p:cNvPicPr>
          <p:nvPr/>
        </p:nvPicPr>
        <p:blipFill>
          <a:blip r:embed="rId6"/>
          <a:stretch>
            <a:fillRect/>
          </a:stretch>
        </p:blipFill>
        <p:spPr>
          <a:xfrm>
            <a:off x="3670300" y="2668454"/>
            <a:ext cx="1841500" cy="1763846"/>
          </a:xfrm>
          <a:prstGeom prst="rect">
            <a:avLst/>
          </a:prstGeom>
        </p:spPr>
      </p:pic>
    </p:spTree>
    <p:extLst>
      <p:ext uri="{BB962C8B-B14F-4D97-AF65-F5344CB8AC3E}">
        <p14:creationId xmlns:p14="http://schemas.microsoft.com/office/powerpoint/2010/main" val="526147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chemeClr val="tx2"/>
            </a:solidFill>
          </a:ln>
        </p:spPr>
        <p:txBody>
          <a:bodyPr>
            <a:normAutofit fontScale="90000"/>
          </a:bodyPr>
          <a:lstStyle/>
          <a:p>
            <a:r>
              <a:rPr lang="da-DK" dirty="0" smtClean="0"/>
              <a:t>Sidste nyt: Parterne vil basere sig på professionel kapital</a:t>
            </a:r>
            <a:endParaRPr lang="da-DK" dirty="0"/>
          </a:p>
        </p:txBody>
      </p:sp>
      <p:sp>
        <p:nvSpPr>
          <p:cNvPr id="3" name="Pladsholder til indhold 2"/>
          <p:cNvSpPr>
            <a:spLocks noGrp="1"/>
          </p:cNvSpPr>
          <p:nvPr>
            <p:ph idx="1"/>
          </p:nvPr>
        </p:nvSpPr>
        <p:spPr/>
        <p:txBody>
          <a:bodyPr>
            <a:normAutofit fontScale="92500" lnSpcReduction="20000"/>
          </a:bodyPr>
          <a:lstStyle/>
          <a:p>
            <a:r>
              <a:rPr lang="da-DK" dirty="0" smtClean="0"/>
              <a:t>Formanden skal sikre:</a:t>
            </a:r>
          </a:p>
          <a:p>
            <a:r>
              <a:rPr lang="da-DK" dirty="0" smtClean="0"/>
              <a:t>”En afdækning af</a:t>
            </a:r>
            <a:r>
              <a:rPr lang="mr-IN" dirty="0" smtClean="0"/>
              <a:t>…</a:t>
            </a:r>
            <a:r>
              <a:rPr lang="da-DK" dirty="0" smtClean="0"/>
              <a:t>de eksisterende regler</a:t>
            </a:r>
            <a:r>
              <a:rPr lang="mr-IN" dirty="0" smtClean="0"/>
              <a:t>…</a:t>
            </a:r>
            <a:r>
              <a:rPr lang="da-DK" dirty="0" smtClean="0"/>
              <a:t>.størst mulig kvalitet i undervisningen, et godt arbejdsmiljø, </a:t>
            </a:r>
            <a:r>
              <a:rPr lang="da-DK" i="1" dirty="0" smtClean="0">
                <a:solidFill>
                  <a:srgbClr val="FF0000"/>
                </a:solidFill>
              </a:rPr>
              <a:t>anerkendelse, retfærdighed og en stærk </a:t>
            </a:r>
            <a:r>
              <a:rPr lang="da-DK" b="1" i="1" dirty="0" smtClean="0">
                <a:solidFill>
                  <a:srgbClr val="FF0000"/>
                </a:solidFill>
              </a:rPr>
              <a:t>professionel kapital</a:t>
            </a:r>
            <a:r>
              <a:rPr lang="da-DK" dirty="0" smtClean="0"/>
              <a:t>”. </a:t>
            </a:r>
          </a:p>
          <a:p>
            <a:r>
              <a:rPr lang="da-DK" dirty="0" smtClean="0"/>
              <a:t>”En kortlægning af ..lokale regler</a:t>
            </a:r>
            <a:r>
              <a:rPr lang="mr-IN" dirty="0" smtClean="0"/>
              <a:t>…</a:t>
            </a:r>
            <a:r>
              <a:rPr lang="da-DK" dirty="0" smtClean="0"/>
              <a:t>en </a:t>
            </a:r>
            <a:r>
              <a:rPr lang="da-DK" i="1" dirty="0" smtClean="0">
                <a:solidFill>
                  <a:srgbClr val="FF0000"/>
                </a:solidFill>
              </a:rPr>
              <a:t>stærk </a:t>
            </a:r>
            <a:r>
              <a:rPr lang="da-DK" b="1" i="1" dirty="0" smtClean="0">
                <a:solidFill>
                  <a:srgbClr val="FF0000"/>
                </a:solidFill>
              </a:rPr>
              <a:t>professionel kapital</a:t>
            </a:r>
            <a:r>
              <a:rPr lang="da-DK" dirty="0" smtClean="0"/>
              <a:t>”.</a:t>
            </a:r>
          </a:p>
          <a:p>
            <a:r>
              <a:rPr lang="da-DK" dirty="0" smtClean="0"/>
              <a:t>”KL og LC ønsker som en del af samarbejdet at styrke arbejdsmiljøet, lærernes </a:t>
            </a:r>
            <a:r>
              <a:rPr lang="da-DK" b="1" i="1" dirty="0" smtClean="0">
                <a:solidFill>
                  <a:srgbClr val="FF0000"/>
                </a:solidFill>
              </a:rPr>
              <a:t>professionelle kapital</a:t>
            </a:r>
            <a:r>
              <a:rPr lang="da-DK" dirty="0" smtClean="0"/>
              <a:t>, sætte fokus på god undervisning og kompetent ledelse</a:t>
            </a:r>
            <a:r>
              <a:rPr lang="mr-IN" dirty="0" smtClean="0"/>
              <a:t>…</a:t>
            </a:r>
            <a:r>
              <a:rPr lang="da-DK" dirty="0" smtClean="0"/>
              <a:t>.”</a:t>
            </a:r>
          </a:p>
          <a:p>
            <a:endParaRPr lang="da-DK" dirty="0"/>
          </a:p>
        </p:txBody>
      </p:sp>
      <p:sp>
        <p:nvSpPr>
          <p:cNvPr id="4" name="Tekstfelt 3"/>
          <p:cNvSpPr txBox="1"/>
          <p:nvPr/>
        </p:nvSpPr>
        <p:spPr>
          <a:xfrm>
            <a:off x="4890680" y="6407751"/>
            <a:ext cx="4136820" cy="400110"/>
          </a:xfrm>
          <a:prstGeom prst="rect">
            <a:avLst/>
          </a:prstGeom>
          <a:noFill/>
        </p:spPr>
        <p:txBody>
          <a:bodyPr wrap="none" rtlCol="0">
            <a:spAutoFit/>
          </a:bodyPr>
          <a:lstStyle/>
          <a:p>
            <a:r>
              <a:rPr lang="da-DK" sz="2000" dirty="0" smtClean="0">
                <a:solidFill>
                  <a:prstClr val="black"/>
                </a:solidFill>
                <a:latin typeface="Calibri"/>
              </a:rPr>
              <a:t>KL, FF, LC. Resultatpapiret. 27-4-2018.</a:t>
            </a:r>
            <a:endParaRPr lang="da-DK" sz="2000" dirty="0">
              <a:solidFill>
                <a:prstClr val="black"/>
              </a:solidFill>
              <a:latin typeface="Calibri"/>
            </a:endParaRPr>
          </a:p>
        </p:txBody>
      </p:sp>
    </p:spTree>
    <p:extLst>
      <p:ext uri="{BB962C8B-B14F-4D97-AF65-F5344CB8AC3E}">
        <p14:creationId xmlns:p14="http://schemas.microsoft.com/office/powerpoint/2010/main" val="3252186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chemeClr val="tx2"/>
            </a:solidFill>
          </a:ln>
        </p:spPr>
        <p:txBody>
          <a:bodyPr/>
          <a:lstStyle/>
          <a:p>
            <a:r>
              <a:rPr lang="da-DK" sz="4000" dirty="0" smtClean="0"/>
              <a:t>Hvorfor social/professionel kapital?</a:t>
            </a:r>
            <a:endParaRPr lang="da-DK" sz="4000" dirty="0"/>
          </a:p>
        </p:txBody>
      </p:sp>
      <p:sp>
        <p:nvSpPr>
          <p:cNvPr id="3" name="Pladsholder til indhold 2"/>
          <p:cNvSpPr>
            <a:spLocks noGrp="1"/>
          </p:cNvSpPr>
          <p:nvPr>
            <p:ph idx="1"/>
          </p:nvPr>
        </p:nvSpPr>
        <p:spPr>
          <a:xfrm>
            <a:off x="457200" y="1430870"/>
            <a:ext cx="8229600" cy="4525963"/>
          </a:xfrm>
        </p:spPr>
        <p:txBody>
          <a:bodyPr/>
          <a:lstStyle/>
          <a:p>
            <a:r>
              <a:rPr lang="da-DK" dirty="0" smtClean="0"/>
              <a:t>Der kommer som sagt ikke flere penge</a:t>
            </a:r>
          </a:p>
          <a:p>
            <a:r>
              <a:rPr lang="da-DK" dirty="0" smtClean="0"/>
              <a:t>Det har vist sig, at der er meget store forskelle på skoler med samme ydre betingelser (lovgivning, struktur, elever, penge). Det er ikke samfundets skyld!</a:t>
            </a:r>
          </a:p>
          <a:p>
            <a:r>
              <a:rPr lang="da-DK" dirty="0" smtClean="0"/>
              <a:t>Det er det lokale samarbejde og den lokale ledelse, der gør forskellen</a:t>
            </a:r>
          </a:p>
          <a:p>
            <a:r>
              <a:rPr lang="da-DK" dirty="0" smtClean="0"/>
              <a:t>Social/professionel kapital fokuserer på de to ting, der betyder alt: Relationerne og kerneopgaven. </a:t>
            </a:r>
            <a:endParaRPr lang="da-DK" dirty="0"/>
          </a:p>
        </p:txBody>
      </p:sp>
    </p:spTree>
    <p:extLst>
      <p:ext uri="{BB962C8B-B14F-4D97-AF65-F5344CB8AC3E}">
        <p14:creationId xmlns:p14="http://schemas.microsoft.com/office/powerpoint/2010/main" val="1283761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itel 1"/>
          <p:cNvSpPr>
            <a:spLocks noGrp="1"/>
          </p:cNvSpPr>
          <p:nvPr>
            <p:ph type="title"/>
          </p:nvPr>
        </p:nvSpPr>
        <p:spPr>
          <a:ln w="38100">
            <a:solidFill>
              <a:srgbClr val="1F497D"/>
            </a:solidFill>
          </a:ln>
        </p:spPr>
        <p:txBody>
          <a:bodyPr/>
          <a:lstStyle/>
          <a:p>
            <a:r>
              <a:rPr lang="da-DK" sz="3200" dirty="0" smtClean="0">
                <a:latin typeface="Arial" charset="0"/>
              </a:rPr>
              <a:t>Hvorfor social (eller professionel) kapital?</a:t>
            </a:r>
            <a:endParaRPr lang="da-DK" sz="3200" dirty="0">
              <a:latin typeface="Arial" charset="0"/>
            </a:endParaRPr>
          </a:p>
        </p:txBody>
      </p:sp>
      <p:sp>
        <p:nvSpPr>
          <p:cNvPr id="271362" name="Tekstfelt 2"/>
          <p:cNvSpPr txBox="1">
            <a:spLocks noChangeArrowheads="1"/>
          </p:cNvSpPr>
          <p:nvPr/>
        </p:nvSpPr>
        <p:spPr bwMode="auto">
          <a:xfrm>
            <a:off x="468313" y="1628775"/>
            <a:ext cx="3776662" cy="10779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da-DK" sz="1800" dirty="0">
              <a:solidFill>
                <a:srgbClr val="000000"/>
              </a:solidFill>
            </a:endParaRPr>
          </a:p>
          <a:p>
            <a:pPr defTabSz="914400" eaLnBrk="1" fontAlgn="base" hangingPunct="1">
              <a:spcBef>
                <a:spcPct val="0"/>
              </a:spcBef>
              <a:spcAft>
                <a:spcPct val="0"/>
              </a:spcAft>
            </a:pPr>
            <a:r>
              <a:rPr lang="da-DK" sz="2800" dirty="0">
                <a:solidFill>
                  <a:srgbClr val="000000"/>
                </a:solidFill>
              </a:rPr>
              <a:t>Kvalitet i kerneydelsen</a:t>
            </a:r>
          </a:p>
          <a:p>
            <a:pPr defTabSz="914400" eaLnBrk="1" fontAlgn="base" hangingPunct="1">
              <a:spcBef>
                <a:spcPct val="0"/>
              </a:spcBef>
              <a:spcAft>
                <a:spcPct val="0"/>
              </a:spcAft>
            </a:pPr>
            <a:endParaRPr lang="da-DK" sz="1800" dirty="0">
              <a:solidFill>
                <a:srgbClr val="000000"/>
              </a:solidFill>
            </a:endParaRPr>
          </a:p>
        </p:txBody>
      </p:sp>
      <p:sp>
        <p:nvSpPr>
          <p:cNvPr id="271363" name="Tekstfelt 3"/>
          <p:cNvSpPr txBox="1">
            <a:spLocks noChangeArrowheads="1"/>
          </p:cNvSpPr>
          <p:nvPr/>
        </p:nvSpPr>
        <p:spPr bwMode="auto">
          <a:xfrm>
            <a:off x="468313" y="5303838"/>
            <a:ext cx="4395787" cy="107791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da-DK" sz="1800" dirty="0">
              <a:solidFill>
                <a:srgbClr val="000000"/>
              </a:solidFill>
            </a:endParaRPr>
          </a:p>
          <a:p>
            <a:pPr defTabSz="914400" eaLnBrk="1" fontAlgn="base" hangingPunct="1">
              <a:spcBef>
                <a:spcPct val="0"/>
              </a:spcBef>
              <a:spcAft>
                <a:spcPct val="0"/>
              </a:spcAft>
            </a:pPr>
            <a:r>
              <a:rPr lang="da-DK" sz="2800" dirty="0">
                <a:solidFill>
                  <a:srgbClr val="000000"/>
                </a:solidFill>
              </a:rPr>
              <a:t>Mere for de samme penge</a:t>
            </a:r>
          </a:p>
          <a:p>
            <a:pPr defTabSz="914400" eaLnBrk="1" fontAlgn="base" hangingPunct="1">
              <a:spcBef>
                <a:spcPct val="0"/>
              </a:spcBef>
              <a:spcAft>
                <a:spcPct val="0"/>
              </a:spcAft>
            </a:pPr>
            <a:endParaRPr lang="da-DK" sz="1800" dirty="0">
              <a:solidFill>
                <a:srgbClr val="000000"/>
              </a:solidFill>
            </a:endParaRPr>
          </a:p>
        </p:txBody>
      </p:sp>
      <p:sp>
        <p:nvSpPr>
          <p:cNvPr id="271364" name="Tekstfelt 4"/>
          <p:cNvSpPr txBox="1">
            <a:spLocks noChangeArrowheads="1"/>
          </p:cNvSpPr>
          <p:nvPr/>
        </p:nvSpPr>
        <p:spPr bwMode="auto">
          <a:xfrm>
            <a:off x="5460468" y="5303838"/>
            <a:ext cx="3257998" cy="107721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da-DK" sz="1800" dirty="0">
              <a:solidFill>
                <a:srgbClr val="000000"/>
              </a:solidFill>
            </a:endParaRPr>
          </a:p>
          <a:p>
            <a:pPr defTabSz="914400" eaLnBrk="1" fontAlgn="base" hangingPunct="1">
              <a:spcBef>
                <a:spcPct val="0"/>
              </a:spcBef>
              <a:spcAft>
                <a:spcPct val="0"/>
              </a:spcAft>
            </a:pPr>
            <a:r>
              <a:rPr lang="da-DK" sz="2800" dirty="0" smtClean="0">
                <a:solidFill>
                  <a:srgbClr val="000000"/>
                </a:solidFill>
              </a:rPr>
              <a:t>Høj elev </a:t>
            </a:r>
            <a:r>
              <a:rPr lang="da-DK" sz="2800" dirty="0">
                <a:solidFill>
                  <a:srgbClr val="000000"/>
                </a:solidFill>
              </a:rPr>
              <a:t>tilfredshed</a:t>
            </a:r>
          </a:p>
          <a:p>
            <a:pPr defTabSz="914400" eaLnBrk="1" fontAlgn="base" hangingPunct="1">
              <a:spcBef>
                <a:spcPct val="0"/>
              </a:spcBef>
              <a:spcAft>
                <a:spcPct val="0"/>
              </a:spcAft>
            </a:pPr>
            <a:endParaRPr lang="da-DK" sz="1800" dirty="0">
              <a:solidFill>
                <a:srgbClr val="000000"/>
              </a:solidFill>
            </a:endParaRPr>
          </a:p>
        </p:txBody>
      </p:sp>
      <p:sp>
        <p:nvSpPr>
          <p:cNvPr id="271365" name="Tekstfelt 5"/>
          <p:cNvSpPr txBox="1">
            <a:spLocks noChangeArrowheads="1"/>
          </p:cNvSpPr>
          <p:nvPr/>
        </p:nvSpPr>
        <p:spPr bwMode="auto">
          <a:xfrm>
            <a:off x="5153025" y="1631950"/>
            <a:ext cx="3522663" cy="10763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da-DK" sz="1800">
              <a:solidFill>
                <a:srgbClr val="000000"/>
              </a:solidFill>
            </a:endParaRPr>
          </a:p>
          <a:p>
            <a:pPr defTabSz="914400" eaLnBrk="1" fontAlgn="base" hangingPunct="1">
              <a:spcBef>
                <a:spcPct val="0"/>
              </a:spcBef>
              <a:spcAft>
                <a:spcPct val="0"/>
              </a:spcAft>
            </a:pPr>
            <a:r>
              <a:rPr lang="da-DK" sz="2800">
                <a:solidFill>
                  <a:srgbClr val="000000"/>
                </a:solidFill>
              </a:rPr>
              <a:t>Trivsel for de ansatte</a:t>
            </a:r>
          </a:p>
          <a:p>
            <a:pPr defTabSz="914400" eaLnBrk="1" fontAlgn="base" hangingPunct="1">
              <a:spcBef>
                <a:spcPct val="0"/>
              </a:spcBef>
              <a:spcAft>
                <a:spcPct val="0"/>
              </a:spcAft>
            </a:pPr>
            <a:endParaRPr lang="da-DK" sz="1800">
              <a:solidFill>
                <a:srgbClr val="000000"/>
              </a:solidFill>
            </a:endParaRPr>
          </a:p>
        </p:txBody>
      </p:sp>
      <p:pic>
        <p:nvPicPr>
          <p:cNvPr id="271366" name="Billed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2600" y="2997200"/>
            <a:ext cx="1071563"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padbøjet pil 11"/>
          <p:cNvSpPr/>
          <p:nvPr/>
        </p:nvSpPr>
        <p:spPr>
          <a:xfrm>
            <a:off x="5795963" y="2924175"/>
            <a:ext cx="850900" cy="731838"/>
          </a:xfrm>
          <a:prstGeom prst="bentUp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da-DK">
              <a:solidFill>
                <a:srgbClr val="FFFFFF"/>
              </a:solidFill>
              <a:latin typeface="Arial"/>
              <a:cs typeface="Arial"/>
            </a:endParaRPr>
          </a:p>
        </p:txBody>
      </p:sp>
      <p:sp>
        <p:nvSpPr>
          <p:cNvPr id="13" name="Opadbøjet pil 12"/>
          <p:cNvSpPr/>
          <p:nvPr/>
        </p:nvSpPr>
        <p:spPr>
          <a:xfrm flipV="1">
            <a:off x="5795963" y="4149725"/>
            <a:ext cx="792162" cy="792163"/>
          </a:xfrm>
          <a:prstGeom prst="bentUp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da-DK">
              <a:solidFill>
                <a:srgbClr val="FFFFFF"/>
              </a:solidFill>
              <a:latin typeface="Arial"/>
              <a:cs typeface="Arial"/>
            </a:endParaRPr>
          </a:p>
        </p:txBody>
      </p:sp>
      <p:sp>
        <p:nvSpPr>
          <p:cNvPr id="14" name="Opadbøjet pil 13"/>
          <p:cNvSpPr/>
          <p:nvPr/>
        </p:nvSpPr>
        <p:spPr>
          <a:xfrm flipH="1">
            <a:off x="2987675" y="2924175"/>
            <a:ext cx="936625" cy="720725"/>
          </a:xfrm>
          <a:prstGeom prst="bentUp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da-DK">
              <a:solidFill>
                <a:srgbClr val="FFFFFF"/>
              </a:solidFill>
              <a:latin typeface="Arial"/>
              <a:cs typeface="Arial"/>
            </a:endParaRPr>
          </a:p>
        </p:txBody>
      </p:sp>
      <p:sp>
        <p:nvSpPr>
          <p:cNvPr id="16" name="Opadbøjet pil 15"/>
          <p:cNvSpPr/>
          <p:nvPr/>
        </p:nvSpPr>
        <p:spPr>
          <a:xfrm flipH="1" flipV="1">
            <a:off x="2987675" y="4149725"/>
            <a:ext cx="863600" cy="792163"/>
          </a:xfrm>
          <a:prstGeom prst="bentUp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da-DK">
              <a:solidFill>
                <a:srgbClr val="FFFFFF"/>
              </a:solidFill>
              <a:latin typeface="Arial"/>
              <a:cs typeface="Arial"/>
            </a:endParaRPr>
          </a:p>
        </p:txBody>
      </p:sp>
      <p:graphicFrame>
        <p:nvGraphicFramePr>
          <p:cNvPr id="17" name="Object 4"/>
          <p:cNvGraphicFramePr>
            <a:graphicFrameLocks noChangeAspect="1"/>
          </p:cNvGraphicFramePr>
          <p:nvPr/>
        </p:nvGraphicFramePr>
        <p:xfrm>
          <a:off x="4211638" y="2852738"/>
          <a:ext cx="1274762" cy="2332037"/>
        </p:xfrm>
        <a:graphic>
          <a:graphicData uri="http://schemas.openxmlformats.org/presentationml/2006/ole">
            <mc:AlternateContent xmlns:mc="http://schemas.openxmlformats.org/markup-compatibility/2006">
              <mc:Choice xmlns:v="urn:schemas-microsoft-com:vml" Requires="v">
                <p:oleObj spid="_x0000_s402492" name="CorelDRAW" r:id="rId4" imgW="1752600" imgH="3009900" progId="">
                  <p:embed/>
                </p:oleObj>
              </mc:Choice>
              <mc:Fallback>
                <p:oleObj name="CorelDRAW" r:id="rId4" imgW="1752600" imgH="3009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2852738"/>
                        <a:ext cx="1274762" cy="2332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kstfelt 1"/>
          <p:cNvSpPr txBox="1"/>
          <p:nvPr/>
        </p:nvSpPr>
        <p:spPr>
          <a:xfrm>
            <a:off x="1981322" y="5503316"/>
            <a:ext cx="1659450" cy="646331"/>
          </a:xfrm>
          <a:prstGeom prst="rect">
            <a:avLst/>
          </a:prstGeom>
          <a:solidFill>
            <a:schemeClr val="bg1"/>
          </a:solidFill>
        </p:spPr>
        <p:txBody>
          <a:bodyPr wrap="square" rtlCol="0">
            <a:spAutoFit/>
          </a:bodyPr>
          <a:lstStyle/>
          <a:p>
            <a:r>
              <a:rPr lang="da-DK" sz="3600" dirty="0" smtClean="0">
                <a:solidFill>
                  <a:srgbClr val="FF0000"/>
                </a:solidFill>
                <a:latin typeface="Arial"/>
                <a:cs typeface="Arial"/>
              </a:rPr>
              <a:t> færre!</a:t>
            </a:r>
            <a:endParaRPr lang="da-DK" sz="3600" dirty="0">
              <a:solidFill>
                <a:srgbClr val="FF0000"/>
              </a:solidFill>
              <a:latin typeface="Arial"/>
              <a:cs typeface="Arial"/>
            </a:endParaRPr>
          </a:p>
        </p:txBody>
      </p:sp>
    </p:spTree>
    <p:extLst>
      <p:ext uri="{BB962C8B-B14F-4D97-AF65-F5344CB8AC3E}">
        <p14:creationId xmlns:p14="http://schemas.microsoft.com/office/powerpoint/2010/main" val="162657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up)">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Pladsholder til sidefod 2"/>
          <p:cNvSpPr txBox="1">
            <a:spLocks noGrp="1"/>
          </p:cNvSpPr>
          <p:nvPr/>
        </p:nvSpPr>
        <p:spPr bwMode="auto">
          <a:xfrm>
            <a:off x="6659563" y="6524625"/>
            <a:ext cx="21240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r>
              <a:rPr lang="da-DK" sz="1200">
                <a:solidFill>
                  <a:srgbClr val="808080"/>
                </a:solidFill>
              </a:rPr>
              <a:t>   </a:t>
            </a:r>
            <a:endParaRPr lang="da-DK" sz="1200">
              <a:solidFill>
                <a:srgbClr val="8D98A1"/>
              </a:solidFill>
            </a:endParaRPr>
          </a:p>
        </p:txBody>
      </p:sp>
      <p:sp>
        <p:nvSpPr>
          <p:cNvPr id="88067" name="Rectangle 2"/>
          <p:cNvSpPr>
            <a:spLocks noGrp="1" noChangeArrowheads="1"/>
          </p:cNvSpPr>
          <p:nvPr>
            <p:ph type="title" idx="4294967295"/>
          </p:nvPr>
        </p:nvSpPr>
        <p:spPr>
          <a:xfrm>
            <a:off x="642938" y="188913"/>
            <a:ext cx="7673975" cy="1079500"/>
          </a:xfrm>
          <a:ln w="38100">
            <a:solidFill>
              <a:schemeClr val="accent6"/>
            </a:solidFill>
          </a:ln>
        </p:spPr>
        <p:txBody>
          <a:bodyPr/>
          <a:lstStyle/>
          <a:p>
            <a:pPr>
              <a:lnSpc>
                <a:spcPct val="115000"/>
              </a:lnSpc>
              <a:defRPr/>
            </a:pPr>
            <a:r>
              <a:rPr lang="da-DK" sz="4000" dirty="0" smtClean="0">
                <a:ea typeface="+mj-ea"/>
              </a:rPr>
              <a:t>Virksomhedens sociale kapital</a:t>
            </a:r>
            <a:br>
              <a:rPr lang="da-DK" sz="4000" dirty="0" smtClean="0">
                <a:ea typeface="+mj-ea"/>
              </a:rPr>
            </a:br>
            <a:r>
              <a:rPr lang="da-DK" sz="2400" dirty="0" smtClean="0">
                <a:ea typeface="+mj-ea"/>
              </a:rPr>
              <a:t>De tre diamanter</a:t>
            </a:r>
          </a:p>
        </p:txBody>
      </p:sp>
      <p:sp>
        <p:nvSpPr>
          <p:cNvPr id="133123" name="Oval 3"/>
          <p:cNvSpPr>
            <a:spLocks noChangeArrowheads="1"/>
          </p:cNvSpPr>
          <p:nvPr/>
        </p:nvSpPr>
        <p:spPr bwMode="auto">
          <a:xfrm>
            <a:off x="755650" y="1412875"/>
            <a:ext cx="7632700" cy="5040313"/>
          </a:xfrm>
          <a:prstGeom prst="ellipse">
            <a:avLst/>
          </a:prstGeom>
          <a:solidFill>
            <a:srgbClr val="CCECFF"/>
          </a:solidFill>
          <a:ln w="9525">
            <a:solidFill>
              <a:schemeClr val="tx1"/>
            </a:solidFill>
            <a:round/>
            <a:headEnd/>
            <a:tailEnd/>
          </a:ln>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133124" name="Oval 4"/>
          <p:cNvSpPr>
            <a:spLocks noChangeArrowheads="1"/>
          </p:cNvSpPr>
          <p:nvPr/>
        </p:nvSpPr>
        <p:spPr bwMode="auto">
          <a:xfrm>
            <a:off x="3348038" y="1479550"/>
            <a:ext cx="2460625" cy="1235075"/>
          </a:xfrm>
          <a:prstGeom prst="ellipse">
            <a:avLst/>
          </a:prstGeom>
          <a:solidFill>
            <a:srgbClr val="00CCFF"/>
          </a:solidFill>
          <a:ln w="9525">
            <a:solidFill>
              <a:schemeClr val="tx1"/>
            </a:solidFill>
            <a:round/>
            <a:headEnd/>
            <a:tailEnd/>
          </a:ln>
        </p:spPr>
        <p:txBody>
          <a:bodyPr wrap="none" anchor="ctr"/>
          <a:lstStyle/>
          <a:p>
            <a:pPr algn="ctr" defTabSz="914400" fontAlgn="base">
              <a:spcBef>
                <a:spcPct val="0"/>
              </a:spcBef>
              <a:spcAft>
                <a:spcPct val="0"/>
              </a:spcAft>
            </a:pPr>
            <a:r>
              <a:rPr lang="da-DK" sz="2000">
                <a:solidFill>
                  <a:srgbClr val="000000"/>
                </a:solidFill>
                <a:latin typeface="Arial" charset="0"/>
                <a:ea typeface="ＭＳ Ｐゴシック" charset="0"/>
                <a:cs typeface="ＭＳ Ｐゴシック" charset="0"/>
              </a:rPr>
              <a:t>Samarbejds-</a:t>
            </a:r>
          </a:p>
          <a:p>
            <a:pPr algn="ctr" defTabSz="914400" fontAlgn="base">
              <a:spcBef>
                <a:spcPct val="0"/>
              </a:spcBef>
              <a:spcAft>
                <a:spcPct val="0"/>
              </a:spcAft>
            </a:pPr>
            <a:r>
              <a:rPr lang="da-DK" sz="2000">
                <a:solidFill>
                  <a:srgbClr val="000000"/>
                </a:solidFill>
                <a:latin typeface="Arial" charset="0"/>
                <a:ea typeface="ＭＳ Ｐゴシック" charset="0"/>
                <a:cs typeface="ＭＳ Ｐゴシック" charset="0"/>
              </a:rPr>
              <a:t>evne</a:t>
            </a:r>
          </a:p>
        </p:txBody>
      </p:sp>
      <p:sp>
        <p:nvSpPr>
          <p:cNvPr id="133125" name="Oval 5"/>
          <p:cNvSpPr>
            <a:spLocks noChangeArrowheads="1"/>
          </p:cNvSpPr>
          <p:nvPr/>
        </p:nvSpPr>
        <p:spPr bwMode="auto">
          <a:xfrm>
            <a:off x="5351463" y="4262438"/>
            <a:ext cx="2460625" cy="1238250"/>
          </a:xfrm>
          <a:prstGeom prst="ellipse">
            <a:avLst/>
          </a:prstGeom>
          <a:solidFill>
            <a:srgbClr val="00CCFF"/>
          </a:solidFill>
          <a:ln w="9525">
            <a:solidFill>
              <a:schemeClr val="tx1"/>
            </a:solidFill>
            <a:round/>
            <a:headEnd/>
            <a:tailEnd/>
          </a:ln>
        </p:spPr>
        <p:txBody>
          <a:bodyPr wrap="none" anchor="ctr"/>
          <a:lstStyle/>
          <a:p>
            <a:pPr algn="ctr" defTabSz="914400" fontAlgn="base">
              <a:spcBef>
                <a:spcPct val="0"/>
              </a:spcBef>
              <a:spcAft>
                <a:spcPct val="0"/>
              </a:spcAft>
            </a:pPr>
            <a:r>
              <a:rPr lang="da-DK" sz="2000">
                <a:solidFill>
                  <a:srgbClr val="000000"/>
                </a:solidFill>
                <a:latin typeface="Arial" charset="0"/>
                <a:ea typeface="ＭＳ Ｐゴシック" charset="0"/>
                <a:cs typeface="ＭＳ Ｐゴシック" charset="0"/>
              </a:rPr>
              <a:t>Tillid</a:t>
            </a:r>
          </a:p>
        </p:txBody>
      </p:sp>
      <p:sp>
        <p:nvSpPr>
          <p:cNvPr id="133126" name="Oval 6"/>
          <p:cNvSpPr>
            <a:spLocks noChangeArrowheads="1"/>
          </p:cNvSpPr>
          <p:nvPr/>
        </p:nvSpPr>
        <p:spPr bwMode="auto">
          <a:xfrm>
            <a:off x="1331913" y="4262438"/>
            <a:ext cx="2460625" cy="1238250"/>
          </a:xfrm>
          <a:prstGeom prst="ellipse">
            <a:avLst/>
          </a:prstGeom>
          <a:solidFill>
            <a:srgbClr val="00CCFF"/>
          </a:solidFill>
          <a:ln w="9525">
            <a:solidFill>
              <a:schemeClr val="tx1"/>
            </a:solidFill>
            <a:round/>
            <a:headEnd/>
            <a:tailEnd/>
          </a:ln>
        </p:spPr>
        <p:txBody>
          <a:bodyPr wrap="none" anchor="ctr"/>
          <a:lstStyle/>
          <a:p>
            <a:pPr algn="ctr" defTabSz="914400" fontAlgn="base">
              <a:spcBef>
                <a:spcPct val="0"/>
              </a:spcBef>
              <a:spcAft>
                <a:spcPct val="0"/>
              </a:spcAft>
            </a:pPr>
            <a:r>
              <a:rPr lang="da-DK" sz="2000">
                <a:solidFill>
                  <a:srgbClr val="000000"/>
                </a:solidFill>
                <a:latin typeface="Arial" charset="0"/>
                <a:ea typeface="ＭＳ Ｐゴシック" charset="0"/>
                <a:cs typeface="ＭＳ Ｐゴシック" charset="0"/>
              </a:rPr>
              <a:t>Retfærdighed</a:t>
            </a:r>
          </a:p>
        </p:txBody>
      </p:sp>
      <p:sp>
        <p:nvSpPr>
          <p:cNvPr id="133127" name="Line 7"/>
          <p:cNvSpPr>
            <a:spLocks noChangeShapeType="1"/>
          </p:cNvSpPr>
          <p:nvPr/>
        </p:nvSpPr>
        <p:spPr bwMode="auto">
          <a:xfrm>
            <a:off x="5148263" y="4211638"/>
            <a:ext cx="492125" cy="288925"/>
          </a:xfrm>
          <a:prstGeom prst="line">
            <a:avLst/>
          </a:prstGeom>
          <a:noFill/>
          <a:ln w="381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133128" name="Line 9"/>
          <p:cNvSpPr>
            <a:spLocks noChangeShapeType="1"/>
          </p:cNvSpPr>
          <p:nvPr/>
        </p:nvSpPr>
        <p:spPr bwMode="auto">
          <a:xfrm>
            <a:off x="3779838" y="4929188"/>
            <a:ext cx="1584325" cy="0"/>
          </a:xfrm>
          <a:prstGeom prst="line">
            <a:avLst/>
          </a:prstGeom>
          <a:noFill/>
          <a:ln w="381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133129" name="Oval 10"/>
          <p:cNvSpPr>
            <a:spLocks noChangeArrowheads="1"/>
          </p:cNvSpPr>
          <p:nvPr/>
        </p:nvSpPr>
        <p:spPr bwMode="auto">
          <a:xfrm>
            <a:off x="3767138" y="3190875"/>
            <a:ext cx="1597025" cy="1238250"/>
          </a:xfrm>
          <a:prstGeom prst="ellipse">
            <a:avLst/>
          </a:prstGeom>
          <a:solidFill>
            <a:srgbClr val="00FF00"/>
          </a:solidFill>
          <a:ln w="9525">
            <a:solidFill>
              <a:schemeClr val="tx1"/>
            </a:solidFill>
            <a:round/>
            <a:headEnd/>
            <a:tailEnd/>
          </a:ln>
        </p:spPr>
        <p:txBody>
          <a:bodyPr wrap="none" anchor="ctr"/>
          <a:lstStyle/>
          <a:p>
            <a:pPr algn="ctr" defTabSz="914400" fontAlgn="base">
              <a:spcBef>
                <a:spcPct val="0"/>
              </a:spcBef>
              <a:spcAft>
                <a:spcPct val="0"/>
              </a:spcAft>
            </a:pPr>
            <a:r>
              <a:rPr lang="da-DK">
                <a:solidFill>
                  <a:srgbClr val="000000"/>
                </a:solidFill>
                <a:latin typeface="Arial" charset="0"/>
                <a:ea typeface="ＭＳ Ｐゴシック" charset="0"/>
                <a:cs typeface="ＭＳ Ｐゴシック" charset="0"/>
              </a:rPr>
              <a:t>Kerneopgaven</a:t>
            </a:r>
          </a:p>
        </p:txBody>
      </p:sp>
      <p:sp>
        <p:nvSpPr>
          <p:cNvPr id="133130" name="Line 11"/>
          <p:cNvSpPr>
            <a:spLocks noChangeShapeType="1"/>
          </p:cNvSpPr>
          <p:nvPr/>
        </p:nvSpPr>
        <p:spPr bwMode="auto">
          <a:xfrm flipH="1">
            <a:off x="4572000" y="2709863"/>
            <a:ext cx="0" cy="504825"/>
          </a:xfrm>
          <a:prstGeom prst="line">
            <a:avLst/>
          </a:prstGeom>
          <a:noFill/>
          <a:ln w="381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133131" name="Line 12"/>
          <p:cNvSpPr>
            <a:spLocks noChangeShapeType="1"/>
          </p:cNvSpPr>
          <p:nvPr/>
        </p:nvSpPr>
        <p:spPr bwMode="auto">
          <a:xfrm>
            <a:off x="5292725" y="2630488"/>
            <a:ext cx="1295400" cy="1584325"/>
          </a:xfrm>
          <a:prstGeom prst="line">
            <a:avLst/>
          </a:prstGeom>
          <a:noFill/>
          <a:ln w="381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133132" name="Line 13"/>
          <p:cNvSpPr>
            <a:spLocks noChangeShapeType="1"/>
          </p:cNvSpPr>
          <p:nvPr/>
        </p:nvSpPr>
        <p:spPr bwMode="auto">
          <a:xfrm flipH="1">
            <a:off x="2627313" y="2630488"/>
            <a:ext cx="1223962" cy="1584325"/>
          </a:xfrm>
          <a:prstGeom prst="line">
            <a:avLst/>
          </a:prstGeom>
          <a:noFill/>
          <a:ln w="381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133133" name="Line 8"/>
          <p:cNvSpPr>
            <a:spLocks noChangeShapeType="1"/>
          </p:cNvSpPr>
          <p:nvPr/>
        </p:nvSpPr>
        <p:spPr bwMode="auto">
          <a:xfrm flipH="1">
            <a:off x="3492500" y="4213225"/>
            <a:ext cx="503238" cy="287338"/>
          </a:xfrm>
          <a:prstGeom prst="line">
            <a:avLst/>
          </a:prstGeom>
          <a:noFill/>
          <a:ln w="381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graphicFrame>
        <p:nvGraphicFramePr>
          <p:cNvPr id="133134" name="Object 12"/>
          <p:cNvGraphicFramePr>
            <a:graphicFrameLocks noChangeAspect="1"/>
          </p:cNvGraphicFramePr>
          <p:nvPr/>
        </p:nvGraphicFramePr>
        <p:xfrm>
          <a:off x="7596188" y="1528763"/>
          <a:ext cx="1274762" cy="2332037"/>
        </p:xfrm>
        <a:graphic>
          <a:graphicData uri="http://schemas.openxmlformats.org/presentationml/2006/ole">
            <mc:AlternateContent xmlns:mc="http://schemas.openxmlformats.org/markup-compatibility/2006">
              <mc:Choice xmlns:v="urn:schemas-microsoft-com:vml" Requires="v">
                <p:oleObj spid="_x0000_s71860" name="CorelDRAW" r:id="rId3" imgW="1752600" imgH="3009900" progId="">
                  <p:embed/>
                </p:oleObj>
              </mc:Choice>
              <mc:Fallback>
                <p:oleObj name="CorelDRAW" r:id="rId3" imgW="1752600" imgH="30099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1528763"/>
                        <a:ext cx="1274762" cy="23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342747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Line 3"/>
          <p:cNvSpPr>
            <a:spLocks noChangeShapeType="1"/>
          </p:cNvSpPr>
          <p:nvPr/>
        </p:nvSpPr>
        <p:spPr bwMode="auto">
          <a:xfrm>
            <a:off x="1908175" y="2154238"/>
            <a:ext cx="0" cy="39385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62" name="Line 4"/>
          <p:cNvSpPr>
            <a:spLocks noChangeShapeType="1"/>
          </p:cNvSpPr>
          <p:nvPr/>
        </p:nvSpPr>
        <p:spPr bwMode="auto">
          <a:xfrm>
            <a:off x="1908175" y="6092825"/>
            <a:ext cx="55435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63" name="Line 6"/>
          <p:cNvSpPr>
            <a:spLocks noChangeShapeType="1"/>
          </p:cNvSpPr>
          <p:nvPr/>
        </p:nvSpPr>
        <p:spPr bwMode="auto">
          <a:xfrm>
            <a:off x="1835150" y="39782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64" name="Line 7"/>
          <p:cNvSpPr>
            <a:spLocks noChangeShapeType="1"/>
          </p:cNvSpPr>
          <p:nvPr/>
        </p:nvSpPr>
        <p:spPr bwMode="auto">
          <a:xfrm>
            <a:off x="1835150" y="4900613"/>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65" name="Line 8"/>
          <p:cNvSpPr>
            <a:spLocks noChangeShapeType="1"/>
          </p:cNvSpPr>
          <p:nvPr/>
        </p:nvSpPr>
        <p:spPr bwMode="auto">
          <a:xfrm>
            <a:off x="1835150" y="5810250"/>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66" name="Line 9"/>
          <p:cNvSpPr>
            <a:spLocks noChangeShapeType="1"/>
          </p:cNvSpPr>
          <p:nvPr/>
        </p:nvSpPr>
        <p:spPr bwMode="auto">
          <a:xfrm>
            <a:off x="2527300"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67" name="Line 11"/>
          <p:cNvSpPr>
            <a:spLocks noChangeShapeType="1"/>
          </p:cNvSpPr>
          <p:nvPr/>
        </p:nvSpPr>
        <p:spPr bwMode="auto">
          <a:xfrm>
            <a:off x="4040188"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68" name="Line 13"/>
          <p:cNvSpPr>
            <a:spLocks noChangeShapeType="1"/>
          </p:cNvSpPr>
          <p:nvPr/>
        </p:nvSpPr>
        <p:spPr bwMode="auto">
          <a:xfrm>
            <a:off x="5578475"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69" name="Line 14"/>
          <p:cNvSpPr>
            <a:spLocks noChangeShapeType="1"/>
          </p:cNvSpPr>
          <p:nvPr/>
        </p:nvSpPr>
        <p:spPr bwMode="auto">
          <a:xfrm>
            <a:off x="6342063"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70" name="Line 15"/>
          <p:cNvSpPr>
            <a:spLocks noChangeShapeType="1"/>
          </p:cNvSpPr>
          <p:nvPr/>
        </p:nvSpPr>
        <p:spPr bwMode="auto">
          <a:xfrm>
            <a:off x="7086600"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71" name="Oval 69"/>
          <p:cNvSpPr>
            <a:spLocks noChangeArrowheads="1"/>
          </p:cNvSpPr>
          <p:nvPr/>
        </p:nvSpPr>
        <p:spPr bwMode="auto">
          <a:xfrm>
            <a:off x="3392488" y="5330825"/>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72" name="Oval 69"/>
          <p:cNvSpPr>
            <a:spLocks noChangeArrowheads="1"/>
          </p:cNvSpPr>
          <p:nvPr/>
        </p:nvSpPr>
        <p:spPr bwMode="auto">
          <a:xfrm>
            <a:off x="2762250" y="5211763"/>
            <a:ext cx="112713"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73" name="Oval 69"/>
          <p:cNvSpPr>
            <a:spLocks noChangeArrowheads="1"/>
          </p:cNvSpPr>
          <p:nvPr/>
        </p:nvSpPr>
        <p:spPr bwMode="auto">
          <a:xfrm>
            <a:off x="4759325" y="4522788"/>
            <a:ext cx="112713"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74" name="Oval 69"/>
          <p:cNvSpPr>
            <a:spLocks noChangeArrowheads="1"/>
          </p:cNvSpPr>
          <p:nvPr/>
        </p:nvSpPr>
        <p:spPr bwMode="auto">
          <a:xfrm>
            <a:off x="6583363" y="2951163"/>
            <a:ext cx="112712"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75" name="Oval 69"/>
          <p:cNvSpPr>
            <a:spLocks noChangeArrowheads="1"/>
          </p:cNvSpPr>
          <p:nvPr/>
        </p:nvSpPr>
        <p:spPr bwMode="auto">
          <a:xfrm>
            <a:off x="7353300" y="2717800"/>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76" name="Oval 69"/>
          <p:cNvSpPr>
            <a:spLocks noChangeArrowheads="1"/>
          </p:cNvSpPr>
          <p:nvPr/>
        </p:nvSpPr>
        <p:spPr bwMode="auto">
          <a:xfrm>
            <a:off x="5664200" y="3724275"/>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77" name="Oval 69"/>
          <p:cNvSpPr>
            <a:spLocks noChangeArrowheads="1"/>
          </p:cNvSpPr>
          <p:nvPr/>
        </p:nvSpPr>
        <p:spPr bwMode="auto">
          <a:xfrm>
            <a:off x="3995738" y="4859338"/>
            <a:ext cx="112712"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78" name="Oval 69"/>
          <p:cNvSpPr>
            <a:spLocks noChangeArrowheads="1"/>
          </p:cNvSpPr>
          <p:nvPr/>
        </p:nvSpPr>
        <p:spPr bwMode="auto">
          <a:xfrm>
            <a:off x="6575425" y="3394075"/>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79" name="Oval 69"/>
          <p:cNvSpPr>
            <a:spLocks noChangeArrowheads="1"/>
          </p:cNvSpPr>
          <p:nvPr/>
        </p:nvSpPr>
        <p:spPr bwMode="auto">
          <a:xfrm>
            <a:off x="3983038" y="4502150"/>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80" name="Oval 69"/>
          <p:cNvSpPr>
            <a:spLocks noChangeArrowheads="1"/>
          </p:cNvSpPr>
          <p:nvPr/>
        </p:nvSpPr>
        <p:spPr bwMode="auto">
          <a:xfrm>
            <a:off x="5681663" y="3871913"/>
            <a:ext cx="112712"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81" name="Text Box 26"/>
          <p:cNvSpPr txBox="1">
            <a:spLocks noChangeArrowheads="1"/>
          </p:cNvSpPr>
          <p:nvPr/>
        </p:nvSpPr>
        <p:spPr bwMode="auto">
          <a:xfrm>
            <a:off x="1046163" y="1793875"/>
            <a:ext cx="189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rPr>
              <a:t>Retfærdighed</a:t>
            </a:r>
          </a:p>
        </p:txBody>
      </p:sp>
      <p:sp>
        <p:nvSpPr>
          <p:cNvPr id="66582" name="Text Box 27"/>
          <p:cNvSpPr txBox="1">
            <a:spLocks noChangeArrowheads="1"/>
          </p:cNvSpPr>
          <p:nvPr/>
        </p:nvSpPr>
        <p:spPr bwMode="auto">
          <a:xfrm>
            <a:off x="1377950" y="2884488"/>
            <a:ext cx="449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rPr>
              <a:t>70</a:t>
            </a:r>
          </a:p>
        </p:txBody>
      </p:sp>
      <p:sp>
        <p:nvSpPr>
          <p:cNvPr id="66583" name="Text Box 28"/>
          <p:cNvSpPr txBox="1">
            <a:spLocks noChangeArrowheads="1"/>
          </p:cNvSpPr>
          <p:nvPr/>
        </p:nvSpPr>
        <p:spPr bwMode="auto">
          <a:xfrm>
            <a:off x="1349375" y="3827463"/>
            <a:ext cx="49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rPr>
              <a:t>60</a:t>
            </a:r>
          </a:p>
        </p:txBody>
      </p:sp>
      <p:sp>
        <p:nvSpPr>
          <p:cNvPr id="66584" name="Text Box 29"/>
          <p:cNvSpPr txBox="1">
            <a:spLocks noChangeArrowheads="1"/>
          </p:cNvSpPr>
          <p:nvPr/>
        </p:nvSpPr>
        <p:spPr bwMode="auto">
          <a:xfrm>
            <a:off x="1393825" y="4740275"/>
            <a:ext cx="407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rPr>
              <a:t>50</a:t>
            </a:r>
          </a:p>
        </p:txBody>
      </p:sp>
      <p:sp>
        <p:nvSpPr>
          <p:cNvPr id="66585" name="Text Box 30"/>
          <p:cNvSpPr txBox="1">
            <a:spLocks noChangeArrowheads="1"/>
          </p:cNvSpPr>
          <p:nvPr/>
        </p:nvSpPr>
        <p:spPr bwMode="auto">
          <a:xfrm>
            <a:off x="1403350" y="5664200"/>
            <a:ext cx="398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rPr>
              <a:t>40</a:t>
            </a:r>
          </a:p>
        </p:txBody>
      </p:sp>
      <p:sp>
        <p:nvSpPr>
          <p:cNvPr id="66586" name="Text Box 31"/>
          <p:cNvSpPr txBox="1">
            <a:spLocks noChangeArrowheads="1"/>
          </p:cNvSpPr>
          <p:nvPr/>
        </p:nvSpPr>
        <p:spPr bwMode="auto">
          <a:xfrm>
            <a:off x="2281238" y="6173788"/>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rPr>
              <a:t>50</a:t>
            </a:r>
          </a:p>
        </p:txBody>
      </p:sp>
      <p:sp>
        <p:nvSpPr>
          <p:cNvPr id="66587" name="Text Box 32"/>
          <p:cNvSpPr txBox="1">
            <a:spLocks noChangeArrowheads="1"/>
          </p:cNvSpPr>
          <p:nvPr/>
        </p:nvSpPr>
        <p:spPr bwMode="auto">
          <a:xfrm>
            <a:off x="3829050" y="6176963"/>
            <a:ext cx="420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rPr>
              <a:t>60</a:t>
            </a:r>
          </a:p>
        </p:txBody>
      </p:sp>
      <p:sp>
        <p:nvSpPr>
          <p:cNvPr id="66588" name="Text Box 33"/>
          <p:cNvSpPr txBox="1">
            <a:spLocks noChangeArrowheads="1"/>
          </p:cNvSpPr>
          <p:nvPr/>
        </p:nvSpPr>
        <p:spPr bwMode="auto">
          <a:xfrm>
            <a:off x="5364163" y="6170613"/>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rPr>
              <a:t>70</a:t>
            </a:r>
          </a:p>
        </p:txBody>
      </p:sp>
      <p:sp>
        <p:nvSpPr>
          <p:cNvPr id="66589" name="Text Box 34"/>
          <p:cNvSpPr txBox="1">
            <a:spLocks noChangeArrowheads="1"/>
          </p:cNvSpPr>
          <p:nvPr/>
        </p:nvSpPr>
        <p:spPr bwMode="auto">
          <a:xfrm>
            <a:off x="6872288" y="6167438"/>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rPr>
              <a:t>80</a:t>
            </a:r>
          </a:p>
        </p:txBody>
      </p:sp>
      <p:sp>
        <p:nvSpPr>
          <p:cNvPr id="66590" name="Text Box 35"/>
          <p:cNvSpPr txBox="1">
            <a:spLocks noChangeArrowheads="1"/>
          </p:cNvSpPr>
          <p:nvPr/>
        </p:nvSpPr>
        <p:spPr bwMode="auto">
          <a:xfrm>
            <a:off x="7427913" y="5927725"/>
            <a:ext cx="1247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50000"/>
              </a:spcBef>
              <a:spcAft>
                <a:spcPct val="0"/>
              </a:spcAft>
            </a:pPr>
            <a:r>
              <a:rPr lang="da-DK" sz="1400">
                <a:solidFill>
                  <a:srgbClr val="000000"/>
                </a:solidFill>
              </a:rPr>
              <a:t>Lodret tillid</a:t>
            </a:r>
          </a:p>
        </p:txBody>
      </p:sp>
      <p:sp>
        <p:nvSpPr>
          <p:cNvPr id="66591" name="Rectangle 71"/>
          <p:cNvSpPr>
            <a:spLocks noChangeArrowheads="1"/>
          </p:cNvSpPr>
          <p:nvPr/>
        </p:nvSpPr>
        <p:spPr bwMode="auto">
          <a:xfrm>
            <a:off x="152400" y="274638"/>
            <a:ext cx="8870950" cy="9937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r>
              <a:rPr lang="da-DK" sz="3200" dirty="0">
                <a:solidFill>
                  <a:srgbClr val="000000"/>
                </a:solidFill>
                <a:latin typeface="Arial" charset="0"/>
                <a:ea typeface="ＭＳ Ｐゴシック" charset="0"/>
                <a:cs typeface="ＭＳ Ｐゴシック" charset="0"/>
              </a:rPr>
              <a:t>Social kapital </a:t>
            </a:r>
            <a:r>
              <a:rPr lang="da-DK" sz="3200" dirty="0" smtClean="0">
                <a:solidFill>
                  <a:srgbClr val="000000"/>
                </a:solidFill>
                <a:latin typeface="Arial" charset="0"/>
                <a:ea typeface="ＭＳ Ｐゴシック" charset="0"/>
                <a:cs typeface="ＭＳ Ｐゴシック" charset="0"/>
              </a:rPr>
              <a:t>i en </a:t>
            </a:r>
            <a:r>
              <a:rPr lang="da-DK" sz="3200" dirty="0">
                <a:solidFill>
                  <a:srgbClr val="000000"/>
                </a:solidFill>
                <a:latin typeface="Arial" charset="0"/>
                <a:ea typeface="ＭＳ Ｐゴシック" charset="0"/>
                <a:cs typeface="ＭＳ Ｐゴシック" charset="0"/>
              </a:rPr>
              <a:t>kommunes </a:t>
            </a:r>
            <a:r>
              <a:rPr lang="da-DK" sz="3200" dirty="0" smtClean="0">
                <a:solidFill>
                  <a:srgbClr val="000000"/>
                </a:solidFill>
                <a:latin typeface="Arial" charset="0"/>
                <a:ea typeface="ＭＳ Ｐゴシック" charset="0"/>
                <a:cs typeface="ＭＳ Ｐゴシック" charset="0"/>
              </a:rPr>
              <a:t>skoler:</a:t>
            </a:r>
          </a:p>
          <a:p>
            <a:pPr algn="ctr" defTabSz="914400" fontAlgn="base">
              <a:spcBef>
                <a:spcPct val="0"/>
              </a:spcBef>
              <a:spcAft>
                <a:spcPct val="0"/>
              </a:spcAft>
            </a:pPr>
            <a:r>
              <a:rPr lang="da-DK" sz="3200" dirty="0" smtClean="0">
                <a:solidFill>
                  <a:srgbClr val="000000"/>
                </a:solidFill>
                <a:latin typeface="Arial" charset="0"/>
                <a:ea typeface="ＭＳ Ｐゴシック" charset="0"/>
                <a:cs typeface="ＭＳ Ｐゴシック" charset="0"/>
              </a:rPr>
              <a:t>Den første undersøgelse i Danmark</a:t>
            </a:r>
            <a:endParaRPr lang="da-DK" sz="3200" dirty="0">
              <a:solidFill>
                <a:srgbClr val="000000"/>
              </a:solidFill>
              <a:latin typeface="Arial" charset="0"/>
              <a:ea typeface="ＭＳ Ｐゴシック" charset="0"/>
              <a:cs typeface="ＭＳ Ｐゴシック" charset="0"/>
            </a:endParaRPr>
          </a:p>
        </p:txBody>
      </p:sp>
      <p:sp>
        <p:nvSpPr>
          <p:cNvPr id="66592" name="Line 37"/>
          <p:cNvSpPr>
            <a:spLocks noChangeShapeType="1"/>
          </p:cNvSpPr>
          <p:nvPr/>
        </p:nvSpPr>
        <p:spPr bwMode="auto">
          <a:xfrm flipV="1">
            <a:off x="5094288" y="2389188"/>
            <a:ext cx="0" cy="3700462"/>
          </a:xfrm>
          <a:prstGeom prst="line">
            <a:avLst/>
          </a:prstGeom>
          <a:noFill/>
          <a:ln w="31750">
            <a:solidFill>
              <a:srgbClr val="003366"/>
            </a:solidFill>
            <a:prstDash val="dash"/>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93" name="Line 38"/>
          <p:cNvSpPr>
            <a:spLocks noChangeShapeType="1"/>
          </p:cNvSpPr>
          <p:nvPr/>
        </p:nvSpPr>
        <p:spPr bwMode="auto">
          <a:xfrm>
            <a:off x="1898650" y="4087813"/>
            <a:ext cx="6515100" cy="41275"/>
          </a:xfrm>
          <a:prstGeom prst="line">
            <a:avLst/>
          </a:prstGeom>
          <a:noFill/>
          <a:ln w="31750">
            <a:solidFill>
              <a:srgbClr val="003366"/>
            </a:solidFill>
            <a:prstDash val="dash"/>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94" name="Oval 69"/>
          <p:cNvSpPr>
            <a:spLocks noChangeArrowheads="1"/>
          </p:cNvSpPr>
          <p:nvPr/>
        </p:nvSpPr>
        <p:spPr bwMode="auto">
          <a:xfrm>
            <a:off x="7029450" y="2625725"/>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95" name="Oval 69"/>
          <p:cNvSpPr>
            <a:spLocks noChangeArrowheads="1"/>
          </p:cNvSpPr>
          <p:nvPr/>
        </p:nvSpPr>
        <p:spPr bwMode="auto">
          <a:xfrm>
            <a:off x="7194550" y="2946400"/>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596" name="Text Box 41"/>
          <p:cNvSpPr txBox="1">
            <a:spLocks noChangeArrowheads="1"/>
          </p:cNvSpPr>
          <p:nvPr/>
        </p:nvSpPr>
        <p:spPr bwMode="auto">
          <a:xfrm>
            <a:off x="7145338" y="2967038"/>
            <a:ext cx="784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800" b="1">
                <a:solidFill>
                  <a:srgbClr val="000000"/>
                </a:solidFill>
              </a:rPr>
              <a:t>B</a:t>
            </a:r>
          </a:p>
        </p:txBody>
      </p:sp>
      <p:sp>
        <p:nvSpPr>
          <p:cNvPr id="66597" name="Text Box 42"/>
          <p:cNvSpPr txBox="1">
            <a:spLocks noChangeArrowheads="1"/>
          </p:cNvSpPr>
          <p:nvPr/>
        </p:nvSpPr>
        <p:spPr bwMode="auto">
          <a:xfrm>
            <a:off x="6869113" y="2282825"/>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b="1">
                <a:solidFill>
                  <a:srgbClr val="000000"/>
                </a:solidFill>
              </a:rPr>
              <a:t>C</a:t>
            </a:r>
          </a:p>
        </p:txBody>
      </p:sp>
      <p:sp>
        <p:nvSpPr>
          <p:cNvPr id="66598" name="Text Box 43"/>
          <p:cNvSpPr txBox="1">
            <a:spLocks noChangeArrowheads="1"/>
          </p:cNvSpPr>
          <p:nvPr/>
        </p:nvSpPr>
        <p:spPr bwMode="auto">
          <a:xfrm>
            <a:off x="7472363" y="2635250"/>
            <a:ext cx="661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50000"/>
              </a:spcBef>
              <a:spcAft>
                <a:spcPct val="0"/>
              </a:spcAft>
            </a:pPr>
            <a:r>
              <a:rPr lang="da-DK" sz="1800" b="1">
                <a:solidFill>
                  <a:srgbClr val="000000"/>
                </a:solidFill>
              </a:rPr>
              <a:t>A</a:t>
            </a:r>
          </a:p>
        </p:txBody>
      </p:sp>
      <p:sp>
        <p:nvSpPr>
          <p:cNvPr id="66599" name="Text Box 44"/>
          <p:cNvSpPr txBox="1">
            <a:spLocks noChangeArrowheads="1"/>
          </p:cNvSpPr>
          <p:nvPr/>
        </p:nvSpPr>
        <p:spPr bwMode="auto">
          <a:xfrm>
            <a:off x="6207125" y="2903538"/>
            <a:ext cx="420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b="1">
                <a:solidFill>
                  <a:srgbClr val="000000"/>
                </a:solidFill>
              </a:rPr>
              <a:t>D</a:t>
            </a:r>
          </a:p>
        </p:txBody>
      </p:sp>
      <p:sp>
        <p:nvSpPr>
          <p:cNvPr id="66600" name="Text Box 45"/>
          <p:cNvSpPr txBox="1">
            <a:spLocks noChangeArrowheads="1"/>
          </p:cNvSpPr>
          <p:nvPr/>
        </p:nvSpPr>
        <p:spPr bwMode="auto">
          <a:xfrm>
            <a:off x="6586538" y="3463925"/>
            <a:ext cx="420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b="1">
                <a:solidFill>
                  <a:srgbClr val="000000"/>
                </a:solidFill>
              </a:rPr>
              <a:t>E</a:t>
            </a:r>
          </a:p>
        </p:txBody>
      </p:sp>
      <p:sp>
        <p:nvSpPr>
          <p:cNvPr id="66601" name="Text Box 46"/>
          <p:cNvSpPr txBox="1">
            <a:spLocks noChangeArrowheads="1"/>
          </p:cNvSpPr>
          <p:nvPr/>
        </p:nvSpPr>
        <p:spPr bwMode="auto">
          <a:xfrm>
            <a:off x="5380038" y="3476625"/>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b="1">
                <a:solidFill>
                  <a:srgbClr val="000000"/>
                </a:solidFill>
              </a:rPr>
              <a:t>G</a:t>
            </a:r>
          </a:p>
        </p:txBody>
      </p:sp>
      <p:sp>
        <p:nvSpPr>
          <p:cNvPr id="66602" name="Text Box 47"/>
          <p:cNvSpPr txBox="1">
            <a:spLocks noChangeArrowheads="1"/>
          </p:cNvSpPr>
          <p:nvPr/>
        </p:nvSpPr>
        <p:spPr bwMode="auto">
          <a:xfrm>
            <a:off x="5703888" y="3857625"/>
            <a:ext cx="420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b="1">
                <a:solidFill>
                  <a:srgbClr val="000000"/>
                </a:solidFill>
              </a:rPr>
              <a:t>F</a:t>
            </a:r>
          </a:p>
        </p:txBody>
      </p:sp>
      <p:sp>
        <p:nvSpPr>
          <p:cNvPr id="66603" name="Text Box 48"/>
          <p:cNvSpPr txBox="1">
            <a:spLocks noChangeArrowheads="1"/>
          </p:cNvSpPr>
          <p:nvPr/>
        </p:nvSpPr>
        <p:spPr bwMode="auto">
          <a:xfrm>
            <a:off x="4598988" y="4600575"/>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b="1">
                <a:solidFill>
                  <a:srgbClr val="000000"/>
                </a:solidFill>
              </a:rPr>
              <a:t>H</a:t>
            </a:r>
          </a:p>
        </p:txBody>
      </p:sp>
      <p:sp>
        <p:nvSpPr>
          <p:cNvPr id="66604" name="Text Box 49"/>
          <p:cNvSpPr txBox="1">
            <a:spLocks noChangeArrowheads="1"/>
          </p:cNvSpPr>
          <p:nvPr/>
        </p:nvSpPr>
        <p:spPr bwMode="auto">
          <a:xfrm>
            <a:off x="3708400" y="4149725"/>
            <a:ext cx="5032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b="1">
                <a:solidFill>
                  <a:srgbClr val="000000"/>
                </a:solidFill>
              </a:rPr>
              <a:t>l</a:t>
            </a:r>
          </a:p>
        </p:txBody>
      </p:sp>
      <p:sp>
        <p:nvSpPr>
          <p:cNvPr id="66605" name="Text Box 50"/>
          <p:cNvSpPr txBox="1">
            <a:spLocks noChangeArrowheads="1"/>
          </p:cNvSpPr>
          <p:nvPr/>
        </p:nvSpPr>
        <p:spPr bwMode="auto">
          <a:xfrm>
            <a:off x="4030663" y="4803775"/>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800" b="1">
                <a:solidFill>
                  <a:srgbClr val="000000"/>
                </a:solidFill>
              </a:rPr>
              <a:t>J</a:t>
            </a:r>
          </a:p>
        </p:txBody>
      </p:sp>
      <p:sp>
        <p:nvSpPr>
          <p:cNvPr id="66606" name="Text Box 51"/>
          <p:cNvSpPr txBox="1">
            <a:spLocks noChangeArrowheads="1"/>
          </p:cNvSpPr>
          <p:nvPr/>
        </p:nvSpPr>
        <p:spPr bwMode="auto">
          <a:xfrm>
            <a:off x="3449638" y="5273675"/>
            <a:ext cx="420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b="1">
                <a:solidFill>
                  <a:srgbClr val="000000"/>
                </a:solidFill>
              </a:rPr>
              <a:t>K</a:t>
            </a:r>
          </a:p>
        </p:txBody>
      </p:sp>
      <p:sp>
        <p:nvSpPr>
          <p:cNvPr id="66607" name="Text Box 52"/>
          <p:cNvSpPr txBox="1">
            <a:spLocks noChangeArrowheads="1"/>
          </p:cNvSpPr>
          <p:nvPr/>
        </p:nvSpPr>
        <p:spPr bwMode="auto">
          <a:xfrm>
            <a:off x="2325688" y="4930775"/>
            <a:ext cx="534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800" b="1">
                <a:solidFill>
                  <a:srgbClr val="000000"/>
                </a:solidFill>
              </a:rPr>
              <a:t>L</a:t>
            </a:r>
          </a:p>
        </p:txBody>
      </p:sp>
      <p:sp>
        <p:nvSpPr>
          <p:cNvPr id="66608" name="Text Box 53"/>
          <p:cNvSpPr txBox="1">
            <a:spLocks noChangeArrowheads="1"/>
          </p:cNvSpPr>
          <p:nvPr/>
        </p:nvSpPr>
        <p:spPr bwMode="auto">
          <a:xfrm>
            <a:off x="5073650" y="4125913"/>
            <a:ext cx="534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da-DK" sz="1400" b="1">
                <a:solidFill>
                  <a:srgbClr val="FF0000"/>
                </a:solidFill>
              </a:rPr>
              <a:t>DK</a:t>
            </a:r>
          </a:p>
        </p:txBody>
      </p:sp>
      <p:grpSp>
        <p:nvGrpSpPr>
          <p:cNvPr id="66609" name="Group 60"/>
          <p:cNvGrpSpPr>
            <a:grpSpLocks/>
          </p:cNvGrpSpPr>
          <p:nvPr/>
        </p:nvGrpSpPr>
        <p:grpSpPr bwMode="auto">
          <a:xfrm>
            <a:off x="5000625" y="4022725"/>
            <a:ext cx="215900" cy="171450"/>
            <a:chOff x="2802" y="2962"/>
            <a:chExt cx="136" cy="108"/>
          </a:xfrm>
        </p:grpSpPr>
        <p:sp>
          <p:nvSpPr>
            <p:cNvPr id="66612" name="Line 54"/>
            <p:cNvSpPr>
              <a:spLocks noChangeShapeType="1"/>
            </p:cNvSpPr>
            <p:nvPr/>
          </p:nvSpPr>
          <p:spPr bwMode="auto">
            <a:xfrm flipH="1">
              <a:off x="2822" y="2978"/>
              <a:ext cx="88" cy="8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613" name="Line 55"/>
            <p:cNvSpPr>
              <a:spLocks noChangeShapeType="1"/>
            </p:cNvSpPr>
            <p:nvPr/>
          </p:nvSpPr>
          <p:spPr bwMode="auto">
            <a:xfrm>
              <a:off x="2820" y="2979"/>
              <a:ext cx="94" cy="86"/>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614" name="Line 56"/>
            <p:cNvSpPr>
              <a:spLocks noChangeShapeType="1"/>
            </p:cNvSpPr>
            <p:nvPr/>
          </p:nvSpPr>
          <p:spPr bwMode="auto">
            <a:xfrm>
              <a:off x="2802" y="3003"/>
              <a:ext cx="136" cy="3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615" name="Line 57"/>
            <p:cNvSpPr>
              <a:spLocks noChangeShapeType="1"/>
            </p:cNvSpPr>
            <p:nvPr/>
          </p:nvSpPr>
          <p:spPr bwMode="auto">
            <a:xfrm flipH="1">
              <a:off x="2856" y="2962"/>
              <a:ext cx="22" cy="108"/>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grpSp>
      <p:sp>
        <p:nvSpPr>
          <p:cNvPr id="66610" name="Line 59"/>
          <p:cNvSpPr>
            <a:spLocks noChangeShapeType="1"/>
          </p:cNvSpPr>
          <p:nvPr/>
        </p:nvSpPr>
        <p:spPr bwMode="auto">
          <a:xfrm>
            <a:off x="1854200" y="307022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66611" name="Line 61"/>
          <p:cNvSpPr>
            <a:spLocks noChangeShapeType="1"/>
          </p:cNvSpPr>
          <p:nvPr/>
        </p:nvSpPr>
        <p:spPr bwMode="auto">
          <a:xfrm flipV="1">
            <a:off x="2038350" y="2124075"/>
            <a:ext cx="6324600" cy="3876675"/>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37020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Professionel kapital</a:t>
            </a:r>
            <a:endParaRPr lang="da-DK" dirty="0"/>
          </a:p>
        </p:txBody>
      </p:sp>
      <p:pic>
        <p:nvPicPr>
          <p:cNvPr id="3" name="Billede 2"/>
          <p:cNvPicPr>
            <a:picLocks noChangeAspect="1"/>
          </p:cNvPicPr>
          <p:nvPr/>
        </p:nvPicPr>
        <p:blipFill>
          <a:blip r:embed="rId2"/>
          <a:stretch>
            <a:fillRect/>
          </a:stretch>
        </p:blipFill>
        <p:spPr>
          <a:xfrm>
            <a:off x="762000" y="1330760"/>
            <a:ext cx="7620000" cy="2692400"/>
          </a:xfrm>
          <a:prstGeom prst="rect">
            <a:avLst/>
          </a:prstGeom>
        </p:spPr>
      </p:pic>
      <p:pic>
        <p:nvPicPr>
          <p:cNvPr id="4" name="Bille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4494" y="3858584"/>
            <a:ext cx="2029604" cy="2999415"/>
          </a:xfrm>
          <a:prstGeom prst="rect">
            <a:avLst/>
          </a:prstGeom>
        </p:spPr>
      </p:pic>
      <p:pic>
        <p:nvPicPr>
          <p:cNvPr id="5" name="Billed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4866285"/>
            <a:ext cx="1130155" cy="1514407"/>
          </a:xfrm>
          <a:prstGeom prst="rect">
            <a:avLst/>
          </a:prstGeom>
        </p:spPr>
      </p:pic>
      <p:pic>
        <p:nvPicPr>
          <p:cNvPr id="6" name="Billed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9515" y="4866285"/>
            <a:ext cx="1312486" cy="1514407"/>
          </a:xfrm>
          <a:prstGeom prst="rect">
            <a:avLst/>
          </a:prstGeom>
        </p:spPr>
      </p:pic>
    </p:spTree>
    <p:extLst>
      <p:ext uri="{BB962C8B-B14F-4D97-AF65-F5344CB8AC3E}">
        <p14:creationId xmlns:p14="http://schemas.microsoft.com/office/powerpoint/2010/main" val="1823234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el 1"/>
          <p:cNvSpPr>
            <a:spLocks noGrp="1"/>
          </p:cNvSpPr>
          <p:nvPr>
            <p:ph type="title"/>
          </p:nvPr>
        </p:nvSpPr>
        <p:spPr>
          <a:ln w="38100"/>
        </p:spPr>
        <p:txBody>
          <a:bodyPr/>
          <a:lstStyle/>
          <a:p>
            <a:r>
              <a:rPr lang="da-DK" sz="3200" dirty="0" smtClean="0">
                <a:latin typeface="Arial" charset="0"/>
              </a:rPr>
              <a:t>Vejen til den fremragende skole: Professionel kapital</a:t>
            </a:r>
            <a:endParaRPr lang="da-DK" sz="3200" dirty="0">
              <a:latin typeface="Arial" charset="0"/>
            </a:endParaRPr>
          </a:p>
        </p:txBody>
      </p:sp>
      <p:sp>
        <p:nvSpPr>
          <p:cNvPr id="98306" name="Tekstboks 2"/>
          <p:cNvSpPr txBox="1">
            <a:spLocks noChangeArrowheads="1"/>
          </p:cNvSpPr>
          <p:nvPr/>
        </p:nvSpPr>
        <p:spPr bwMode="auto">
          <a:xfrm>
            <a:off x="3142658" y="2133600"/>
            <a:ext cx="2881312" cy="1446550"/>
          </a:xfrm>
          <a:prstGeom prst="rect">
            <a:avLst/>
          </a:prstGeom>
          <a:solidFill>
            <a:srgbClr val="CCECFF"/>
          </a:solidFill>
          <a:ln w="57150">
            <a:solidFill>
              <a:schemeClr val="accent2"/>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0"/>
              </a:spcBef>
              <a:spcAft>
                <a:spcPct val="0"/>
              </a:spcAft>
            </a:pPr>
            <a:r>
              <a:rPr lang="da-DK" sz="4400" dirty="0" smtClean="0">
                <a:solidFill>
                  <a:srgbClr val="000000"/>
                </a:solidFill>
                <a:latin typeface="Arial" charset="0"/>
                <a:cs typeface="Arial" charset="0"/>
              </a:rPr>
              <a:t>Human kapital</a:t>
            </a:r>
            <a:endParaRPr lang="da-DK" sz="4400" dirty="0">
              <a:solidFill>
                <a:srgbClr val="000000"/>
              </a:solidFill>
              <a:latin typeface="Arial" charset="0"/>
              <a:cs typeface="Arial" charset="0"/>
            </a:endParaRPr>
          </a:p>
        </p:txBody>
      </p:sp>
      <p:sp>
        <p:nvSpPr>
          <p:cNvPr id="98307" name="Tekstboks 3"/>
          <p:cNvSpPr txBox="1">
            <a:spLocks noChangeArrowheads="1"/>
          </p:cNvSpPr>
          <p:nvPr/>
        </p:nvSpPr>
        <p:spPr bwMode="auto">
          <a:xfrm>
            <a:off x="755650" y="4868863"/>
            <a:ext cx="2952750" cy="1446550"/>
          </a:xfrm>
          <a:prstGeom prst="rect">
            <a:avLst/>
          </a:prstGeom>
          <a:solidFill>
            <a:srgbClr val="CCECFF"/>
          </a:solidFill>
          <a:ln w="57150">
            <a:solidFill>
              <a:schemeClr val="accent2"/>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0"/>
              </a:spcBef>
              <a:spcAft>
                <a:spcPct val="0"/>
              </a:spcAft>
            </a:pPr>
            <a:r>
              <a:rPr lang="da-DK" sz="4400" dirty="0" smtClean="0">
                <a:solidFill>
                  <a:srgbClr val="000000"/>
                </a:solidFill>
                <a:latin typeface="Arial" charset="0"/>
                <a:cs typeface="Arial" charset="0"/>
              </a:rPr>
              <a:t>Social kapital</a:t>
            </a:r>
            <a:endParaRPr lang="da-DK" sz="4400" dirty="0">
              <a:solidFill>
                <a:srgbClr val="000000"/>
              </a:solidFill>
              <a:latin typeface="Arial" charset="0"/>
              <a:cs typeface="Arial" charset="0"/>
            </a:endParaRPr>
          </a:p>
        </p:txBody>
      </p:sp>
      <p:sp>
        <p:nvSpPr>
          <p:cNvPr id="98308" name="Tekstboks 4"/>
          <p:cNvSpPr txBox="1">
            <a:spLocks noChangeArrowheads="1"/>
          </p:cNvSpPr>
          <p:nvPr/>
        </p:nvSpPr>
        <p:spPr bwMode="auto">
          <a:xfrm>
            <a:off x="5292725" y="4868863"/>
            <a:ext cx="3167063" cy="1446550"/>
          </a:xfrm>
          <a:prstGeom prst="rect">
            <a:avLst/>
          </a:prstGeom>
          <a:solidFill>
            <a:srgbClr val="CCECFF"/>
          </a:solidFill>
          <a:ln w="57150">
            <a:solidFill>
              <a:schemeClr val="accent2"/>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0"/>
              </a:spcBef>
              <a:spcAft>
                <a:spcPct val="0"/>
              </a:spcAft>
            </a:pPr>
            <a:r>
              <a:rPr lang="da-DK" sz="4400" dirty="0" smtClean="0">
                <a:solidFill>
                  <a:srgbClr val="000000"/>
                </a:solidFill>
                <a:latin typeface="Arial" charset="0"/>
                <a:cs typeface="Arial" charset="0"/>
              </a:rPr>
              <a:t>Beslutnings kapital</a:t>
            </a:r>
            <a:endParaRPr lang="da-DK" sz="4400" dirty="0">
              <a:solidFill>
                <a:srgbClr val="000000"/>
              </a:solidFill>
              <a:latin typeface="Arial" charset="0"/>
              <a:cs typeface="Arial" charset="0"/>
            </a:endParaRPr>
          </a:p>
        </p:txBody>
      </p:sp>
      <p:cxnSp>
        <p:nvCxnSpPr>
          <p:cNvPr id="7" name="Lige pilforbindelse 6"/>
          <p:cNvCxnSpPr/>
          <p:nvPr/>
        </p:nvCxnSpPr>
        <p:spPr>
          <a:xfrm rot="5400000">
            <a:off x="2087563" y="3824288"/>
            <a:ext cx="1008062" cy="792162"/>
          </a:xfrm>
          <a:prstGeom prst="straightConnector1">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Lige pilforbindelse 8"/>
          <p:cNvCxnSpPr/>
          <p:nvPr/>
        </p:nvCxnSpPr>
        <p:spPr>
          <a:xfrm rot="16200000" flipH="1">
            <a:off x="5940426" y="3860800"/>
            <a:ext cx="1008062" cy="719137"/>
          </a:xfrm>
          <a:prstGeom prst="straightConnector1">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Lige pilforbindelse 10"/>
          <p:cNvCxnSpPr/>
          <p:nvPr/>
        </p:nvCxnSpPr>
        <p:spPr>
          <a:xfrm>
            <a:off x="3779838" y="5589588"/>
            <a:ext cx="1439862" cy="1587"/>
          </a:xfrm>
          <a:prstGeom prst="straightConnector1">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 name="Billed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38206" y="1771418"/>
            <a:ext cx="1552461" cy="2294278"/>
          </a:xfrm>
          <a:prstGeom prst="rect">
            <a:avLst/>
          </a:prstGeom>
        </p:spPr>
      </p:pic>
      <p:pic>
        <p:nvPicPr>
          <p:cNvPr id="2" name="Billed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439805"/>
            <a:ext cx="1130155" cy="1514407"/>
          </a:xfrm>
          <a:prstGeom prst="rect">
            <a:avLst/>
          </a:prstGeom>
        </p:spPr>
      </p:pic>
      <p:pic>
        <p:nvPicPr>
          <p:cNvPr id="3" name="Billed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3096184"/>
            <a:ext cx="1130155" cy="1304025"/>
          </a:xfrm>
          <a:prstGeom prst="rect">
            <a:avLst/>
          </a:prstGeom>
        </p:spPr>
      </p:pic>
    </p:spTree>
    <p:extLst>
      <p:ext uri="{BB962C8B-B14F-4D97-AF65-F5344CB8AC3E}">
        <p14:creationId xmlns:p14="http://schemas.microsoft.com/office/powerpoint/2010/main" val="1768093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333399"/>
            </a:solidFill>
          </a:ln>
        </p:spPr>
        <p:txBody>
          <a:bodyPr/>
          <a:lstStyle/>
          <a:p>
            <a:r>
              <a:rPr lang="da-DK" dirty="0" smtClean="0"/>
              <a:t>Human kapital</a:t>
            </a:r>
            <a:endParaRPr lang="da-DK" dirty="0"/>
          </a:p>
        </p:txBody>
      </p:sp>
      <p:sp>
        <p:nvSpPr>
          <p:cNvPr id="3" name="Pladsholder til indhold 2"/>
          <p:cNvSpPr>
            <a:spLocks noGrp="1"/>
          </p:cNvSpPr>
          <p:nvPr>
            <p:ph idx="1"/>
          </p:nvPr>
        </p:nvSpPr>
        <p:spPr>
          <a:xfrm>
            <a:off x="457200" y="1600201"/>
            <a:ext cx="8229600" cy="3196714"/>
          </a:xfrm>
        </p:spPr>
        <p:txBody>
          <a:bodyPr/>
          <a:lstStyle/>
          <a:p>
            <a:r>
              <a:rPr lang="da-DK" sz="4400" dirty="0" smtClean="0"/>
              <a:t>Kvalifikationer</a:t>
            </a:r>
          </a:p>
          <a:p>
            <a:r>
              <a:rPr lang="da-DK" sz="4400" dirty="0" smtClean="0"/>
              <a:t>Viden</a:t>
            </a:r>
          </a:p>
          <a:p>
            <a:r>
              <a:rPr lang="da-DK" sz="4400" dirty="0" smtClean="0"/>
              <a:t>Evner</a:t>
            </a:r>
          </a:p>
          <a:p>
            <a:r>
              <a:rPr lang="da-DK" sz="4400" dirty="0" smtClean="0"/>
              <a:t>Kompetencer</a:t>
            </a:r>
          </a:p>
          <a:p>
            <a:r>
              <a:rPr lang="da-DK" sz="4400" dirty="0" smtClean="0"/>
              <a:t>Følelsesmæssig intelligens</a:t>
            </a:r>
          </a:p>
          <a:p>
            <a:endParaRPr lang="da-DK" dirty="0" smtClean="0"/>
          </a:p>
          <a:p>
            <a:endParaRPr lang="da-DK" dirty="0" smtClean="0"/>
          </a:p>
          <a:p>
            <a:endParaRPr lang="da-DK" dirty="0"/>
          </a:p>
        </p:txBody>
      </p:sp>
      <p:pic>
        <p:nvPicPr>
          <p:cNvPr id="4" name="Bille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067" y="1611405"/>
            <a:ext cx="3475733" cy="2426946"/>
          </a:xfrm>
          <a:prstGeom prst="rect">
            <a:avLst/>
          </a:prstGeom>
        </p:spPr>
      </p:pic>
    </p:spTree>
    <p:extLst>
      <p:ext uri="{BB962C8B-B14F-4D97-AF65-F5344CB8AC3E}">
        <p14:creationId xmlns:p14="http://schemas.microsoft.com/office/powerpoint/2010/main" val="870655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548946"/>
          </a:xfrm>
          <a:ln>
            <a:noFill/>
          </a:ln>
        </p:spPr>
        <p:txBody>
          <a:bodyPr/>
          <a:lstStyle/>
          <a:p>
            <a:r>
              <a:rPr lang="da-DK" dirty="0" smtClean="0">
                <a:latin typeface="Comic Sans MS"/>
                <a:cs typeface="Comic Sans MS"/>
              </a:rPr>
              <a:t>Den mest udfordrende af dimensionerne:</a:t>
            </a:r>
            <a:br>
              <a:rPr lang="da-DK" dirty="0" smtClean="0">
                <a:latin typeface="Comic Sans MS"/>
                <a:cs typeface="Comic Sans MS"/>
              </a:rPr>
            </a:br>
            <a:r>
              <a:rPr lang="da-DK" b="1" dirty="0" smtClean="0">
                <a:latin typeface="Comic Sans MS"/>
                <a:cs typeface="Comic Sans MS"/>
              </a:rPr>
              <a:t>Beslutningskapitalen</a:t>
            </a:r>
            <a:endParaRPr lang="da-DK" b="1" dirty="0">
              <a:latin typeface="Comic Sans MS"/>
              <a:cs typeface="Comic Sans MS"/>
            </a:endParaRPr>
          </a:p>
        </p:txBody>
      </p:sp>
      <p:pic>
        <p:nvPicPr>
          <p:cNvPr id="4" name="Billede 3"/>
          <p:cNvPicPr>
            <a:picLocks noChangeAspect="1"/>
          </p:cNvPicPr>
          <p:nvPr/>
        </p:nvPicPr>
        <p:blipFill>
          <a:blip r:embed="rId2"/>
          <a:stretch>
            <a:fillRect/>
          </a:stretch>
        </p:blipFill>
        <p:spPr>
          <a:xfrm>
            <a:off x="2910659" y="4009732"/>
            <a:ext cx="3644900" cy="1117600"/>
          </a:xfrm>
          <a:prstGeom prst="rect">
            <a:avLst/>
          </a:prstGeom>
        </p:spPr>
      </p:pic>
    </p:spTree>
    <p:extLst>
      <p:ext uri="{BB962C8B-B14F-4D97-AF65-F5344CB8AC3E}">
        <p14:creationId xmlns:p14="http://schemas.microsoft.com/office/powerpoint/2010/main" val="3322594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333399"/>
            </a:solidFill>
          </a:ln>
        </p:spPr>
        <p:txBody>
          <a:bodyPr/>
          <a:lstStyle/>
          <a:p>
            <a:r>
              <a:rPr lang="da-DK" dirty="0" smtClean="0"/>
              <a:t>Beslutningskapital</a:t>
            </a:r>
            <a:endParaRPr lang="da-DK" dirty="0"/>
          </a:p>
        </p:txBody>
      </p:sp>
      <p:sp>
        <p:nvSpPr>
          <p:cNvPr id="3" name="Pladsholder til indhold 2"/>
          <p:cNvSpPr>
            <a:spLocks noGrp="1"/>
          </p:cNvSpPr>
          <p:nvPr>
            <p:ph idx="1"/>
          </p:nvPr>
        </p:nvSpPr>
        <p:spPr/>
        <p:txBody>
          <a:bodyPr>
            <a:normAutofit lnSpcReduction="10000"/>
          </a:bodyPr>
          <a:lstStyle/>
          <a:p>
            <a:pPr marL="0" indent="0">
              <a:buNone/>
            </a:pPr>
            <a:r>
              <a:rPr lang="da-DK" dirty="0" smtClean="0"/>
              <a:t>En lærer eller pædagog skal træffe beslutninger i situationer, der er:</a:t>
            </a:r>
          </a:p>
          <a:p>
            <a:pPr marL="0" indent="0">
              <a:buNone/>
            </a:pPr>
            <a:r>
              <a:rPr lang="da-DK" dirty="0" smtClean="0"/>
              <a:t> - </a:t>
            </a:r>
            <a:r>
              <a:rPr lang="da-DK" i="1" dirty="0" smtClean="0"/>
              <a:t>komplekse</a:t>
            </a:r>
          </a:p>
          <a:p>
            <a:pPr marL="0" indent="0">
              <a:buNone/>
            </a:pPr>
            <a:r>
              <a:rPr lang="da-DK" i="1" dirty="0" smtClean="0"/>
              <a:t> - hyppige</a:t>
            </a:r>
          </a:p>
          <a:p>
            <a:pPr marL="0" indent="0">
              <a:buNone/>
            </a:pPr>
            <a:r>
              <a:rPr lang="da-DK" i="1" dirty="0" smtClean="0"/>
              <a:t> - meget forskellige</a:t>
            </a:r>
          </a:p>
          <a:p>
            <a:pPr marL="0" indent="0">
              <a:buNone/>
            </a:pPr>
            <a:r>
              <a:rPr lang="da-DK" dirty="0" smtClean="0"/>
              <a:t>Løsningen på den slags problemer findes ikke i værktøjskasser, manualer eller forskningen. Det, der kræves, er evnen til at vurdere og beslutte: </a:t>
            </a:r>
            <a:r>
              <a:rPr lang="da-DK" i="1" dirty="0" smtClean="0"/>
              <a:t>Decision </a:t>
            </a:r>
            <a:r>
              <a:rPr lang="da-DK" i="1" dirty="0" err="1" smtClean="0"/>
              <a:t>capital</a:t>
            </a:r>
            <a:r>
              <a:rPr lang="da-DK" i="1" dirty="0" smtClean="0"/>
              <a:t>!</a:t>
            </a:r>
          </a:p>
          <a:p>
            <a:pPr marL="0" indent="0">
              <a:buNone/>
            </a:pPr>
            <a:endParaRPr lang="da-DK" i="1" dirty="0" smtClean="0"/>
          </a:p>
          <a:p>
            <a:endParaRPr lang="da-DK" dirty="0" smtClean="0"/>
          </a:p>
          <a:p>
            <a:endParaRPr lang="da-DK" dirty="0"/>
          </a:p>
        </p:txBody>
      </p:sp>
      <p:pic>
        <p:nvPicPr>
          <p:cNvPr id="4" name="Bille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6155" y="2222785"/>
            <a:ext cx="1302368" cy="1940528"/>
          </a:xfrm>
          <a:prstGeom prst="rect">
            <a:avLst/>
          </a:prstGeom>
        </p:spPr>
      </p:pic>
    </p:spTree>
    <p:extLst>
      <p:ext uri="{BB962C8B-B14F-4D97-AF65-F5344CB8AC3E}">
        <p14:creationId xmlns:p14="http://schemas.microsoft.com/office/powerpoint/2010/main" val="3606881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332269"/>
            <a:ext cx="7772400" cy="1470025"/>
          </a:xfrm>
          <a:ln>
            <a:noFill/>
          </a:ln>
        </p:spPr>
        <p:txBody>
          <a:bodyPr/>
          <a:lstStyle/>
          <a:p>
            <a:r>
              <a:rPr lang="da-DK" dirty="0" smtClean="0">
                <a:latin typeface="Comic Sans MS"/>
                <a:cs typeface="Comic Sans MS"/>
              </a:rPr>
              <a:t> </a:t>
            </a:r>
            <a:br>
              <a:rPr lang="da-DK" dirty="0" smtClean="0">
                <a:latin typeface="Comic Sans MS"/>
                <a:cs typeface="Comic Sans MS"/>
              </a:rPr>
            </a:br>
            <a:r>
              <a:rPr lang="da-DK" dirty="0">
                <a:latin typeface="Comic Sans MS"/>
                <a:cs typeface="Comic Sans MS"/>
              </a:rPr>
              <a:t/>
            </a:r>
            <a:br>
              <a:rPr lang="da-DK" dirty="0">
                <a:latin typeface="Comic Sans MS"/>
                <a:cs typeface="Comic Sans MS"/>
              </a:rPr>
            </a:br>
            <a:r>
              <a:rPr lang="da-DK" dirty="0" smtClean="0">
                <a:latin typeface="Comic Sans MS"/>
                <a:cs typeface="Comic Sans MS"/>
              </a:rPr>
              <a:t>Hvordan går det med folkeskolen i Danmark?</a:t>
            </a:r>
            <a:endParaRPr lang="da-DK" dirty="0">
              <a:latin typeface="Comic Sans MS"/>
              <a:cs typeface="Comic Sans MS"/>
            </a:endParaRPr>
          </a:p>
        </p:txBody>
      </p:sp>
      <p:pic>
        <p:nvPicPr>
          <p:cNvPr id="4" name="Bille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8533" y="3657600"/>
            <a:ext cx="4025900" cy="2683933"/>
          </a:xfrm>
          <a:prstGeom prst="rect">
            <a:avLst/>
          </a:prstGeom>
        </p:spPr>
      </p:pic>
    </p:spTree>
    <p:extLst>
      <p:ext uri="{BB962C8B-B14F-4D97-AF65-F5344CB8AC3E}">
        <p14:creationId xmlns:p14="http://schemas.microsoft.com/office/powerpoint/2010/main" val="2202675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chemeClr val="tx2"/>
            </a:solidFill>
          </a:ln>
        </p:spPr>
        <p:txBody>
          <a:bodyPr>
            <a:normAutofit fontScale="90000"/>
          </a:bodyPr>
          <a:lstStyle/>
          <a:p>
            <a:r>
              <a:rPr lang="da-DK" dirty="0" smtClean="0"/>
              <a:t>Beslutningskapital: Har I klare og velbegrundede retningslinjer om:</a:t>
            </a:r>
            <a:endParaRPr lang="da-DK" dirty="0"/>
          </a:p>
        </p:txBody>
      </p:sp>
      <p:sp>
        <p:nvSpPr>
          <p:cNvPr id="3" name="Pladsholder til indhold 2"/>
          <p:cNvSpPr>
            <a:spLocks noGrp="1"/>
          </p:cNvSpPr>
          <p:nvPr>
            <p:ph idx="1"/>
          </p:nvPr>
        </p:nvSpPr>
        <p:spPr>
          <a:xfrm>
            <a:off x="396725" y="1600200"/>
            <a:ext cx="8472625" cy="4525963"/>
          </a:xfrm>
        </p:spPr>
        <p:txBody>
          <a:bodyPr/>
          <a:lstStyle/>
          <a:p>
            <a:r>
              <a:rPr lang="da-DK" dirty="0" smtClean="0"/>
              <a:t>Brugen af </a:t>
            </a:r>
            <a:r>
              <a:rPr lang="da-DK" dirty="0" err="1"/>
              <a:t>i</a:t>
            </a:r>
            <a:r>
              <a:rPr lang="da-DK" dirty="0" err="1" smtClean="0"/>
              <a:t>Pads</a:t>
            </a:r>
            <a:r>
              <a:rPr lang="da-DK" dirty="0" smtClean="0"/>
              <a:t>, </a:t>
            </a:r>
            <a:r>
              <a:rPr lang="da-DK" dirty="0" err="1" smtClean="0"/>
              <a:t>iPhones</a:t>
            </a:r>
            <a:r>
              <a:rPr lang="da-DK" dirty="0" smtClean="0"/>
              <a:t> m.v. </a:t>
            </a:r>
            <a:r>
              <a:rPr lang="da-DK" dirty="0"/>
              <a:t>i</a:t>
            </a:r>
            <a:r>
              <a:rPr lang="da-DK" dirty="0" smtClean="0"/>
              <a:t> timerne?</a:t>
            </a:r>
          </a:p>
          <a:p>
            <a:r>
              <a:rPr lang="da-DK" dirty="0" smtClean="0"/>
              <a:t>Snyd, afskrift og kopiering ved skriftlige opgaver?</a:t>
            </a:r>
          </a:p>
          <a:p>
            <a:r>
              <a:rPr lang="da-DK" dirty="0" smtClean="0"/>
              <a:t>Fremmøde, fravær m.v.?</a:t>
            </a:r>
          </a:p>
          <a:p>
            <a:r>
              <a:rPr lang="da-DK" dirty="0" smtClean="0"/>
              <a:t>Konsekvenser af mobning blandt eleverne?</a:t>
            </a:r>
          </a:p>
          <a:p>
            <a:r>
              <a:rPr lang="da-DK" dirty="0" smtClean="0"/>
              <a:t>Tobak, alkoholbrug?</a:t>
            </a:r>
          </a:p>
          <a:p>
            <a:r>
              <a:rPr lang="da-DK" dirty="0" smtClean="0"/>
              <a:t>Adfærd på skolen?</a:t>
            </a:r>
          </a:p>
          <a:p>
            <a:r>
              <a:rPr lang="da-DK" dirty="0" smtClean="0"/>
              <a:t>Sprog på skolen? </a:t>
            </a:r>
            <a:endParaRPr lang="da-DK" dirty="0"/>
          </a:p>
        </p:txBody>
      </p:sp>
      <p:pic>
        <p:nvPicPr>
          <p:cNvPr id="5" name="Billed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4031" y="4615988"/>
            <a:ext cx="4525216" cy="1778202"/>
          </a:xfrm>
          <a:prstGeom prst="rect">
            <a:avLst/>
          </a:prstGeom>
        </p:spPr>
      </p:pic>
    </p:spTree>
    <p:extLst>
      <p:ext uri="{BB962C8B-B14F-4D97-AF65-F5344CB8AC3E}">
        <p14:creationId xmlns:p14="http://schemas.microsoft.com/office/powerpoint/2010/main" val="1154633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1F497D"/>
            </a:solidFill>
          </a:ln>
        </p:spPr>
        <p:txBody>
          <a:bodyPr/>
          <a:lstStyle/>
          <a:p>
            <a:r>
              <a:rPr lang="da-DK" dirty="0" err="1" smtClean="0"/>
              <a:t>Ipads</a:t>
            </a:r>
            <a:r>
              <a:rPr lang="da-DK" dirty="0" smtClean="0"/>
              <a:t> og Internet skader hjernen </a:t>
            </a:r>
            <a:endParaRPr lang="da-DK" dirty="0"/>
          </a:p>
        </p:txBody>
      </p:sp>
      <p:sp>
        <p:nvSpPr>
          <p:cNvPr id="3" name="Pladsholder til indhold 2"/>
          <p:cNvSpPr>
            <a:spLocks noGrp="1"/>
          </p:cNvSpPr>
          <p:nvPr>
            <p:ph idx="1"/>
          </p:nvPr>
        </p:nvSpPr>
        <p:spPr/>
        <p:txBody>
          <a:bodyPr>
            <a:normAutofit fontScale="92500" lnSpcReduction="20000"/>
          </a:bodyPr>
          <a:lstStyle/>
          <a:p>
            <a:r>
              <a:rPr lang="da-DK" dirty="0" smtClean="0"/>
              <a:t>Voldsomt stigende ”screen time” æder den tid, som før blev brugt på læsning og bøger.</a:t>
            </a:r>
          </a:p>
          <a:p>
            <a:r>
              <a:rPr lang="da-DK" dirty="0" smtClean="0"/>
              <a:t>Ny forskning viser, at Internettet påvirker hjernen og dermed evnen til at lære på tre måder: 1. Dårligere evne til at anvende informationer. 2. Stigende tendens til at blive distraheret. 3. Ændrede selvkontrol mekanismer. </a:t>
            </a:r>
          </a:p>
          <a:p>
            <a:r>
              <a:rPr lang="da-DK" dirty="0" smtClean="0"/>
              <a:t>Det ser ud til, at stigende brug af digitale teknologier til kommunikation, interaktion og underholdning gør det sværere at koncentrere sig om komplekse emner.</a:t>
            </a:r>
            <a:endParaRPr lang="da-DK" dirty="0"/>
          </a:p>
        </p:txBody>
      </p:sp>
      <p:sp>
        <p:nvSpPr>
          <p:cNvPr id="4" name="Tekstfelt 3"/>
          <p:cNvSpPr txBox="1"/>
          <p:nvPr/>
        </p:nvSpPr>
        <p:spPr>
          <a:xfrm>
            <a:off x="846659" y="6011342"/>
            <a:ext cx="6360635" cy="830997"/>
          </a:xfrm>
          <a:prstGeom prst="rect">
            <a:avLst/>
          </a:prstGeom>
          <a:noFill/>
        </p:spPr>
        <p:txBody>
          <a:bodyPr wrap="none" rtlCol="0">
            <a:spAutoFit/>
          </a:bodyPr>
          <a:lstStyle/>
          <a:p>
            <a:pPr fontAlgn="base">
              <a:spcBef>
                <a:spcPct val="0"/>
              </a:spcBef>
              <a:spcAft>
                <a:spcPct val="0"/>
              </a:spcAft>
            </a:pPr>
            <a:r>
              <a:rPr lang="da-DK" sz="2400" dirty="0" smtClean="0">
                <a:solidFill>
                  <a:prstClr val="black"/>
                </a:solidFill>
                <a:latin typeface="Calibri" charset="0"/>
                <a:ea typeface="ＭＳ Ｐゴシック" charset="0"/>
                <a:cs typeface="ＭＳ Ｐゴシック" charset="0"/>
              </a:rPr>
              <a:t>International ekspert i uddannelse, Pasi Sahlberg.</a:t>
            </a:r>
          </a:p>
          <a:p>
            <a:pPr fontAlgn="base">
              <a:spcBef>
                <a:spcPct val="0"/>
              </a:spcBef>
              <a:spcAft>
                <a:spcPct val="0"/>
              </a:spcAft>
            </a:pPr>
            <a:r>
              <a:rPr lang="da-DK" sz="2400" dirty="0" smtClean="0">
                <a:solidFill>
                  <a:prstClr val="black"/>
                </a:solidFill>
                <a:latin typeface="Calibri" charset="0"/>
                <a:ea typeface="ＭＳ Ｐゴシック" charset="0"/>
                <a:cs typeface="ＭＳ Ｐゴシック" charset="0"/>
              </a:rPr>
              <a:t>The </a:t>
            </a:r>
            <a:r>
              <a:rPr lang="da-DK" sz="2400" dirty="0" err="1" smtClean="0">
                <a:solidFill>
                  <a:prstClr val="black"/>
                </a:solidFill>
                <a:latin typeface="Calibri" charset="0"/>
                <a:ea typeface="ＭＳ Ｐゴシック" charset="0"/>
                <a:cs typeface="ＭＳ Ｐゴシック" charset="0"/>
              </a:rPr>
              <a:t>Strait</a:t>
            </a:r>
            <a:r>
              <a:rPr lang="da-DK" sz="2400" dirty="0" smtClean="0">
                <a:solidFill>
                  <a:prstClr val="black"/>
                </a:solidFill>
                <a:latin typeface="Calibri" charset="0"/>
                <a:ea typeface="ＭＳ Ｐゴシック" charset="0"/>
                <a:cs typeface="ＭＳ Ｐゴシック" charset="0"/>
              </a:rPr>
              <a:t> Times, Singapore, 12-12-2016.</a:t>
            </a:r>
            <a:endParaRPr lang="da-DK" sz="2400" dirty="0">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280561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1F497D"/>
            </a:solidFill>
          </a:ln>
        </p:spPr>
        <p:txBody>
          <a:bodyPr/>
          <a:lstStyle/>
          <a:p>
            <a:r>
              <a:rPr lang="da-DK" dirty="0" err="1"/>
              <a:t>i</a:t>
            </a:r>
            <a:r>
              <a:rPr lang="da-DK" dirty="0" err="1" smtClean="0"/>
              <a:t>Phones</a:t>
            </a:r>
            <a:r>
              <a:rPr lang="da-DK" dirty="0" smtClean="0"/>
              <a:t> kræver </a:t>
            </a:r>
            <a:r>
              <a:rPr lang="da-DK" dirty="0" err="1" smtClean="0"/>
              <a:t>mestring</a:t>
            </a:r>
            <a:endParaRPr lang="da-DK" dirty="0"/>
          </a:p>
        </p:txBody>
      </p:sp>
      <p:sp>
        <p:nvSpPr>
          <p:cNvPr id="3" name="Pladsholder til indhold 2"/>
          <p:cNvSpPr>
            <a:spLocks noGrp="1"/>
          </p:cNvSpPr>
          <p:nvPr>
            <p:ph idx="1"/>
          </p:nvPr>
        </p:nvSpPr>
        <p:spPr/>
        <p:txBody>
          <a:bodyPr>
            <a:normAutofit fontScale="92500" lnSpcReduction="10000"/>
          </a:bodyPr>
          <a:lstStyle/>
          <a:p>
            <a:r>
              <a:rPr lang="da-DK" dirty="0" smtClean="0"/>
              <a:t>IT svækker kontakten mellem lærer og elev og giver øgede problemer med at kunne koncentrere sig og fokusere blandt eleverne. </a:t>
            </a:r>
          </a:p>
          <a:p>
            <a:r>
              <a:rPr lang="da-DK" dirty="0" smtClean="0"/>
              <a:t>Børn kan ikke selv tage ansvaret for kognitiv sundhed, gode søvnvaner samt evnen til koncentration og nærvær.</a:t>
            </a:r>
          </a:p>
          <a:p>
            <a:r>
              <a:rPr lang="da-DK" dirty="0" smtClean="0"/>
              <a:t>Digital dannelse handler ikke om at kunne bruge en </a:t>
            </a:r>
            <a:r>
              <a:rPr lang="da-DK" dirty="0" err="1" smtClean="0"/>
              <a:t>iPhone</a:t>
            </a:r>
            <a:r>
              <a:rPr lang="da-DK" dirty="0" smtClean="0"/>
              <a:t>, men om </a:t>
            </a:r>
            <a:r>
              <a:rPr lang="da-DK" dirty="0" err="1" smtClean="0"/>
              <a:t>mestringsstrategier</a:t>
            </a:r>
            <a:r>
              <a:rPr lang="da-DK" dirty="0" smtClean="0"/>
              <a:t> i form af daglige vaner og rytmer, der sidder i kroppen efter lang tids træning.</a:t>
            </a:r>
            <a:endParaRPr lang="da-DK" dirty="0"/>
          </a:p>
        </p:txBody>
      </p:sp>
      <p:sp>
        <p:nvSpPr>
          <p:cNvPr id="5" name="Tekstfelt 4"/>
          <p:cNvSpPr txBox="1"/>
          <p:nvPr/>
        </p:nvSpPr>
        <p:spPr>
          <a:xfrm>
            <a:off x="5350918" y="6350002"/>
            <a:ext cx="3657972" cy="461665"/>
          </a:xfrm>
          <a:prstGeom prst="rect">
            <a:avLst/>
          </a:prstGeom>
          <a:noFill/>
        </p:spPr>
        <p:txBody>
          <a:bodyPr wrap="none" rtlCol="0">
            <a:spAutoFit/>
          </a:bodyPr>
          <a:lstStyle/>
          <a:p>
            <a:pPr fontAlgn="base">
              <a:spcBef>
                <a:spcPct val="0"/>
              </a:spcBef>
              <a:spcAft>
                <a:spcPct val="0"/>
              </a:spcAft>
            </a:pPr>
            <a:r>
              <a:rPr lang="da-DK" sz="2400" dirty="0" smtClean="0">
                <a:solidFill>
                  <a:prstClr val="black"/>
                </a:solidFill>
                <a:latin typeface="Calibri" charset="0"/>
                <a:ea typeface="ＭＳ Ｐゴシック" charset="0"/>
                <a:cs typeface="ＭＳ Ｐゴシック" charset="0"/>
              </a:rPr>
              <a:t>Dorte Ågård. WA 10-8-2018</a:t>
            </a:r>
            <a:endParaRPr lang="da-DK" sz="2400" dirty="0">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248866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1F497D"/>
            </a:solidFill>
          </a:ln>
        </p:spPr>
        <p:txBody>
          <a:bodyPr/>
          <a:lstStyle/>
          <a:p>
            <a:r>
              <a:rPr lang="da-DK" dirty="0" smtClean="0"/>
              <a:t>Beslutningskapital</a:t>
            </a:r>
            <a:endParaRPr lang="da-DK" dirty="0"/>
          </a:p>
        </p:txBody>
      </p:sp>
      <p:sp>
        <p:nvSpPr>
          <p:cNvPr id="3" name="Pladsholder til indhold 2"/>
          <p:cNvSpPr>
            <a:spLocks noGrp="1"/>
          </p:cNvSpPr>
          <p:nvPr>
            <p:ph idx="1"/>
          </p:nvPr>
        </p:nvSpPr>
        <p:spPr>
          <a:xfrm>
            <a:off x="372534" y="1600200"/>
            <a:ext cx="8466667" cy="3818467"/>
          </a:xfrm>
        </p:spPr>
        <p:txBody>
          <a:bodyPr/>
          <a:lstStyle/>
          <a:p>
            <a:r>
              <a:rPr lang="da-DK" dirty="0" smtClean="0">
                <a:solidFill>
                  <a:srgbClr val="FF0000"/>
                </a:solidFill>
              </a:rPr>
              <a:t>Beslutningskapital handler </a:t>
            </a:r>
            <a:r>
              <a:rPr lang="da-DK" b="1" dirty="0" smtClean="0">
                <a:solidFill>
                  <a:srgbClr val="FF0000"/>
                </a:solidFill>
              </a:rPr>
              <a:t>ikke</a:t>
            </a:r>
            <a:r>
              <a:rPr lang="da-DK" dirty="0" smtClean="0">
                <a:solidFill>
                  <a:srgbClr val="FF0000"/>
                </a:solidFill>
              </a:rPr>
              <a:t> om, ”hvad vi kan blive enige om”. </a:t>
            </a:r>
            <a:r>
              <a:rPr lang="da-DK" dirty="0" smtClean="0"/>
              <a:t>Enighed handler om holdninger og er ikke nogen garanti for kvalitet. </a:t>
            </a:r>
          </a:p>
          <a:p>
            <a:r>
              <a:rPr lang="da-DK" dirty="0" smtClean="0">
                <a:solidFill>
                  <a:srgbClr val="FF0000"/>
                </a:solidFill>
              </a:rPr>
              <a:t>I en profession hviler beslutningskapitalen på to ting</a:t>
            </a:r>
            <a:r>
              <a:rPr lang="da-DK" dirty="0" smtClean="0"/>
              <a:t>: 1. Systematiske erfaringer. 2. Viden baseret på forskning eller andres systematiske erfaringer. </a:t>
            </a:r>
            <a:endParaRPr lang="da-DK" dirty="0"/>
          </a:p>
        </p:txBody>
      </p:sp>
    </p:spTree>
    <p:extLst>
      <p:ext uri="{BB962C8B-B14F-4D97-AF65-F5344CB8AC3E}">
        <p14:creationId xmlns:p14="http://schemas.microsoft.com/office/powerpoint/2010/main" val="2279992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a:solidFill>
              <a:schemeClr val="accent6"/>
            </a:solidFill>
          </a:ln>
        </p:spPr>
        <p:txBody>
          <a:bodyPr/>
          <a:lstStyle/>
          <a:p>
            <a:pPr>
              <a:defRPr/>
            </a:pPr>
            <a:r>
              <a:rPr lang="da-DK" sz="2400" dirty="0" smtClean="0"/>
              <a:t>DLF’s kursus i professionel kapital*: </a:t>
            </a:r>
            <a:r>
              <a:rPr lang="da-DK" sz="3200" dirty="0" smtClean="0"/>
              <a:t>Beslutningskapital og kriterier for kvalitet</a:t>
            </a:r>
            <a:endParaRPr lang="da-DK" sz="3200" dirty="0"/>
          </a:p>
        </p:txBody>
      </p:sp>
      <p:graphicFrame>
        <p:nvGraphicFramePr>
          <p:cNvPr id="4" name="Diagram 3"/>
          <p:cNvGraphicFramePr>
            <a:graphicFrameLocks/>
          </p:cNvGraphicFramePr>
          <p:nvPr>
            <p:extLst>
              <p:ext uri="{D42A27DB-BD31-4B8C-83A1-F6EECF244321}">
                <p14:modId xmlns:p14="http://schemas.microsoft.com/office/powerpoint/2010/main" val="3171135464"/>
              </p:ext>
            </p:extLst>
          </p:nvPr>
        </p:nvGraphicFramePr>
        <p:xfrm>
          <a:off x="854242" y="1584000"/>
          <a:ext cx="7435515" cy="468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felt 2"/>
          <p:cNvSpPr txBox="1"/>
          <p:nvPr/>
        </p:nvSpPr>
        <p:spPr>
          <a:xfrm>
            <a:off x="457200" y="6264000"/>
            <a:ext cx="1904300" cy="369332"/>
          </a:xfrm>
          <a:prstGeom prst="rect">
            <a:avLst/>
          </a:prstGeom>
          <a:noFill/>
        </p:spPr>
        <p:txBody>
          <a:bodyPr wrap="none" rtlCol="0">
            <a:spAutoFit/>
          </a:bodyPr>
          <a:lstStyle/>
          <a:p>
            <a:r>
              <a:rPr lang="da-DK" dirty="0" smtClean="0"/>
              <a:t>*2016: 14 skoler.</a:t>
            </a:r>
            <a:endParaRPr lang="da-DK" dirty="0"/>
          </a:p>
        </p:txBody>
      </p:sp>
    </p:spTree>
    <p:extLst>
      <p:ext uri="{BB962C8B-B14F-4D97-AF65-F5344CB8AC3E}">
        <p14:creationId xmlns:p14="http://schemas.microsoft.com/office/powerpoint/2010/main" val="3938251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333399"/>
            </a:solidFill>
          </a:ln>
        </p:spPr>
        <p:txBody>
          <a:bodyPr/>
          <a:lstStyle/>
          <a:p>
            <a:r>
              <a:rPr lang="da-DK" sz="4000" dirty="0" smtClean="0"/>
              <a:t>Professionelle læringsfællesskaber: De fem søjler</a:t>
            </a:r>
            <a:endParaRPr lang="da-DK" sz="4000" dirty="0"/>
          </a:p>
        </p:txBody>
      </p:sp>
      <p:pic>
        <p:nvPicPr>
          <p:cNvPr id="3" name="Billede 2"/>
          <p:cNvPicPr>
            <a:picLocks noChangeAspect="1"/>
          </p:cNvPicPr>
          <p:nvPr/>
        </p:nvPicPr>
        <p:blipFill>
          <a:blip r:embed="rId2"/>
          <a:stretch>
            <a:fillRect/>
          </a:stretch>
        </p:blipFill>
        <p:spPr>
          <a:xfrm>
            <a:off x="997556" y="1549548"/>
            <a:ext cx="7028843" cy="5189901"/>
          </a:xfrm>
          <a:prstGeom prst="rect">
            <a:avLst/>
          </a:prstGeom>
        </p:spPr>
      </p:pic>
    </p:spTree>
    <p:extLst>
      <p:ext uri="{BB962C8B-B14F-4D97-AF65-F5344CB8AC3E}">
        <p14:creationId xmlns:p14="http://schemas.microsoft.com/office/powerpoint/2010/main" val="2591555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chemeClr val="accent2"/>
            </a:solidFill>
          </a:ln>
        </p:spPr>
        <p:txBody>
          <a:bodyPr/>
          <a:lstStyle/>
          <a:p>
            <a:r>
              <a:rPr lang="da-DK" sz="4000" dirty="0" smtClean="0"/>
              <a:t>Et professionelt læringsfællesskab</a:t>
            </a:r>
            <a:endParaRPr lang="da-DK" sz="4000" dirty="0"/>
          </a:p>
        </p:txBody>
      </p:sp>
      <p:sp>
        <p:nvSpPr>
          <p:cNvPr id="3" name="Pladsholder til indhold 2"/>
          <p:cNvSpPr>
            <a:spLocks noGrp="1"/>
          </p:cNvSpPr>
          <p:nvPr>
            <p:ph idx="1"/>
          </p:nvPr>
        </p:nvSpPr>
        <p:spPr/>
        <p:txBody>
          <a:bodyPr/>
          <a:lstStyle/>
          <a:p>
            <a:r>
              <a:rPr lang="da-DK" dirty="0" smtClean="0"/>
              <a:t>En inkluderende gruppe af mennesker, der…</a:t>
            </a:r>
          </a:p>
          <a:p>
            <a:pPr>
              <a:buFontTx/>
              <a:buChar char="-"/>
            </a:pPr>
            <a:r>
              <a:rPr lang="da-DK" dirty="0" smtClean="0"/>
              <a:t>motiveres af en fælles læringsvision</a:t>
            </a:r>
          </a:p>
          <a:p>
            <a:pPr>
              <a:buFontTx/>
              <a:buChar char="-"/>
            </a:pPr>
            <a:r>
              <a:rPr lang="da-DK" dirty="0"/>
              <a:t>s</a:t>
            </a:r>
            <a:r>
              <a:rPr lang="da-DK" dirty="0" smtClean="0"/>
              <a:t>amarbejder og støtter hinanden</a:t>
            </a:r>
          </a:p>
          <a:p>
            <a:pPr>
              <a:buFontTx/>
              <a:buChar char="-"/>
            </a:pPr>
            <a:r>
              <a:rPr lang="da-DK" dirty="0" smtClean="0"/>
              <a:t>undersøger egen praksis</a:t>
            </a:r>
          </a:p>
          <a:p>
            <a:pPr marL="0" indent="0">
              <a:buNone/>
            </a:pPr>
            <a:r>
              <a:rPr lang="da-DK" dirty="0" smtClean="0"/>
              <a:t>-  sammen lærer nye og bedre tilgange, der vil øge elevernes læring.</a:t>
            </a:r>
            <a:endParaRPr lang="da-DK" dirty="0"/>
          </a:p>
        </p:txBody>
      </p:sp>
      <p:sp>
        <p:nvSpPr>
          <p:cNvPr id="4" name="Tekstfelt 3"/>
          <p:cNvSpPr txBox="1"/>
          <p:nvPr/>
        </p:nvSpPr>
        <p:spPr>
          <a:xfrm>
            <a:off x="524944" y="6011342"/>
            <a:ext cx="4580400" cy="830997"/>
          </a:xfrm>
          <a:prstGeom prst="rect">
            <a:avLst/>
          </a:prstGeom>
          <a:noFill/>
        </p:spPr>
        <p:txBody>
          <a:bodyPr wrap="none" rtlCol="0">
            <a:spAutoFit/>
          </a:bodyPr>
          <a:lstStyle/>
          <a:p>
            <a:pPr fontAlgn="base">
              <a:spcBef>
                <a:spcPct val="0"/>
              </a:spcBef>
              <a:spcAft>
                <a:spcPct val="0"/>
              </a:spcAft>
            </a:pPr>
            <a:r>
              <a:rPr lang="da-DK" sz="2400" dirty="0" smtClean="0">
                <a:solidFill>
                  <a:srgbClr val="000000"/>
                </a:solidFill>
                <a:latin typeface="Calibri" charset="0"/>
                <a:ea typeface="ＭＳ Ｐゴシック" charset="0"/>
                <a:cs typeface="ＭＳ Ｐゴシック" charset="0"/>
              </a:rPr>
              <a:t>Professionelle læringsfællesskaber. </a:t>
            </a:r>
          </a:p>
          <a:p>
            <a:pPr fontAlgn="base">
              <a:spcBef>
                <a:spcPct val="0"/>
              </a:spcBef>
              <a:spcAft>
                <a:spcPct val="0"/>
              </a:spcAft>
            </a:pPr>
            <a:r>
              <a:rPr lang="da-DK" sz="2400" dirty="0" err="1" smtClean="0">
                <a:solidFill>
                  <a:srgbClr val="000000"/>
                </a:solidFill>
                <a:latin typeface="Calibri" charset="0"/>
                <a:ea typeface="ＭＳ Ｐゴシック" charset="0"/>
                <a:cs typeface="ＭＳ Ｐゴシック" charset="0"/>
              </a:rPr>
              <a:t>Dafolo</a:t>
            </a:r>
            <a:r>
              <a:rPr lang="da-DK" sz="2400" dirty="0" smtClean="0">
                <a:solidFill>
                  <a:srgbClr val="000000"/>
                </a:solidFill>
                <a:latin typeface="Calibri" charset="0"/>
                <a:ea typeface="ＭＳ Ｐゴシック" charset="0"/>
                <a:cs typeface="ＭＳ Ｐゴシック" charset="0"/>
              </a:rPr>
              <a:t>, 2015, s. 15.</a:t>
            </a:r>
            <a:endParaRPr lang="da-DK" sz="2400" dirty="0">
              <a:solidFill>
                <a:srgbClr val="000000"/>
              </a:solidFill>
              <a:latin typeface="Calibri" charset="0"/>
              <a:ea typeface="ＭＳ Ｐゴシック" charset="0"/>
              <a:cs typeface="ＭＳ Ｐゴシック" charset="0"/>
            </a:endParaRPr>
          </a:p>
        </p:txBody>
      </p:sp>
      <p:pic>
        <p:nvPicPr>
          <p:cNvPr id="5" name="Billed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9066" y="5130808"/>
            <a:ext cx="2438400" cy="1625600"/>
          </a:xfrm>
          <a:prstGeom prst="rect">
            <a:avLst/>
          </a:prstGeom>
        </p:spPr>
      </p:pic>
    </p:spTree>
    <p:extLst>
      <p:ext uri="{BB962C8B-B14F-4D97-AF65-F5344CB8AC3E}">
        <p14:creationId xmlns:p14="http://schemas.microsoft.com/office/powerpoint/2010/main" val="1269126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774700" y="215007"/>
            <a:ext cx="7734300" cy="6490593"/>
          </a:xfrm>
          <a:prstGeom prst="rect">
            <a:avLst/>
          </a:prstGeom>
        </p:spPr>
      </p:pic>
    </p:spTree>
    <p:extLst>
      <p:ext uri="{BB962C8B-B14F-4D97-AF65-F5344CB8AC3E}">
        <p14:creationId xmlns:p14="http://schemas.microsoft.com/office/powerpoint/2010/main" val="678881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Titel 1"/>
          <p:cNvSpPr>
            <a:spLocks noGrp="1"/>
          </p:cNvSpPr>
          <p:nvPr>
            <p:ph type="title"/>
          </p:nvPr>
        </p:nvSpPr>
        <p:spPr/>
        <p:txBody>
          <a:bodyPr/>
          <a:lstStyle/>
          <a:p>
            <a:r>
              <a:rPr lang="da-DK">
                <a:latin typeface="Comic Sans MS" charset="0"/>
                <a:cs typeface="Comic Sans MS" charset="0"/>
              </a:rPr>
              <a:t>Summen I</a:t>
            </a:r>
          </a:p>
        </p:txBody>
      </p:sp>
      <p:pic>
        <p:nvPicPr>
          <p:cNvPr id="393218" name="Billed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16113" y="1989138"/>
            <a:ext cx="5392737"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819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Titel 1"/>
          <p:cNvSpPr>
            <a:spLocks noGrp="1"/>
          </p:cNvSpPr>
          <p:nvPr>
            <p:ph type="title"/>
          </p:nvPr>
        </p:nvSpPr>
        <p:spPr>
          <a:xfrm>
            <a:off x="457200" y="274638"/>
            <a:ext cx="8218488" cy="3370262"/>
          </a:xfrm>
        </p:spPr>
        <p:txBody>
          <a:bodyPr/>
          <a:lstStyle/>
          <a:p>
            <a:r>
              <a:rPr lang="da-DK" dirty="0">
                <a:latin typeface="Comic Sans MS"/>
                <a:cs typeface="Comic Sans MS"/>
              </a:rPr>
              <a:t>Høj social kapital hænger altid sammen med god og anerkendende ledelse</a:t>
            </a:r>
          </a:p>
        </p:txBody>
      </p:sp>
      <p:pic>
        <p:nvPicPr>
          <p:cNvPr id="307202" name="Picture 2" descr="http://cs.danfoss.com/Infobutik/Boglister/PsykiskArbejdsmiljo/Billeder/FriOsFraD%C3%A5rli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4076700"/>
            <a:ext cx="17081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03" name="Picture 4" descr="http://tv2sport.dk/files/tv2sport.dk/imagecache/640x360/874_b08fb212b64db44084aa97417288b51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27313" y="32131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183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333399"/>
            </a:solidFill>
          </a:ln>
        </p:spPr>
        <p:txBody>
          <a:bodyPr/>
          <a:lstStyle/>
          <a:p>
            <a:r>
              <a:rPr lang="da-DK" dirty="0" smtClean="0"/>
              <a:t>Danmarks udvikling i PISA</a:t>
            </a:r>
            <a:endParaRPr lang="da-DK" dirty="0"/>
          </a:p>
        </p:txBody>
      </p:sp>
      <p:pic>
        <p:nvPicPr>
          <p:cNvPr id="3" name="Billede 2"/>
          <p:cNvPicPr>
            <a:picLocks noChangeAspect="1"/>
          </p:cNvPicPr>
          <p:nvPr/>
        </p:nvPicPr>
        <p:blipFill>
          <a:blip r:embed="rId2"/>
          <a:stretch>
            <a:fillRect/>
          </a:stretch>
        </p:blipFill>
        <p:spPr>
          <a:xfrm>
            <a:off x="406392" y="1755621"/>
            <a:ext cx="8382000" cy="4783144"/>
          </a:xfrm>
          <a:prstGeom prst="rect">
            <a:avLst/>
          </a:prstGeom>
        </p:spPr>
      </p:pic>
      <p:sp>
        <p:nvSpPr>
          <p:cNvPr id="4" name="Tekstfelt 3"/>
          <p:cNvSpPr txBox="1"/>
          <p:nvPr/>
        </p:nvSpPr>
        <p:spPr>
          <a:xfrm>
            <a:off x="7670807" y="3556007"/>
            <a:ext cx="496650" cy="461665"/>
          </a:xfrm>
          <a:prstGeom prst="rect">
            <a:avLst/>
          </a:prstGeom>
          <a:noFill/>
        </p:spPr>
        <p:txBody>
          <a:bodyPr wrap="none" rtlCol="0">
            <a:spAutoFit/>
          </a:bodyPr>
          <a:lstStyle/>
          <a:p>
            <a:pPr fontAlgn="base">
              <a:spcBef>
                <a:spcPct val="0"/>
              </a:spcBef>
              <a:spcAft>
                <a:spcPct val="0"/>
              </a:spcAft>
            </a:pPr>
            <a:r>
              <a:rPr lang="da-DK" sz="2400" dirty="0" smtClean="0">
                <a:solidFill>
                  <a:srgbClr val="000000"/>
                </a:solidFill>
                <a:latin typeface="Calibri" charset="0"/>
                <a:ea typeface="ＭＳ Ｐゴシック" charset="0"/>
                <a:cs typeface="ＭＳ Ｐゴシック" charset="0"/>
              </a:rPr>
              <a:t>21</a:t>
            </a:r>
            <a:endParaRPr lang="da-DK" sz="2400" dirty="0">
              <a:solidFill>
                <a:srgbClr val="000000"/>
              </a:solidFill>
              <a:latin typeface="Calibri" charset="0"/>
              <a:ea typeface="ＭＳ Ｐゴシック" charset="0"/>
              <a:cs typeface="ＭＳ Ｐゴシック" charset="0"/>
            </a:endParaRPr>
          </a:p>
        </p:txBody>
      </p:sp>
      <p:sp>
        <p:nvSpPr>
          <p:cNvPr id="5" name="Tekstfelt 4"/>
          <p:cNvSpPr txBox="1"/>
          <p:nvPr/>
        </p:nvSpPr>
        <p:spPr>
          <a:xfrm>
            <a:off x="7636940" y="2793996"/>
            <a:ext cx="496650" cy="461665"/>
          </a:xfrm>
          <a:prstGeom prst="rect">
            <a:avLst/>
          </a:prstGeom>
          <a:noFill/>
        </p:spPr>
        <p:txBody>
          <a:bodyPr wrap="none" rtlCol="0">
            <a:spAutoFit/>
          </a:bodyPr>
          <a:lstStyle/>
          <a:p>
            <a:pPr fontAlgn="base">
              <a:spcBef>
                <a:spcPct val="0"/>
              </a:spcBef>
              <a:spcAft>
                <a:spcPct val="0"/>
              </a:spcAft>
            </a:pPr>
            <a:r>
              <a:rPr lang="da-DK" sz="2400" dirty="0" smtClean="0">
                <a:solidFill>
                  <a:srgbClr val="000000"/>
                </a:solidFill>
                <a:latin typeface="Calibri" charset="0"/>
                <a:ea typeface="ＭＳ Ｐゴシック" charset="0"/>
                <a:cs typeface="ＭＳ Ｐゴシック" charset="0"/>
              </a:rPr>
              <a:t>12</a:t>
            </a:r>
            <a:endParaRPr lang="da-DK" sz="2400" dirty="0">
              <a:solidFill>
                <a:srgbClr val="000000"/>
              </a:solidFill>
              <a:latin typeface="Calibri" charset="0"/>
              <a:ea typeface="ＭＳ Ｐゴシック" charset="0"/>
              <a:cs typeface="ＭＳ Ｐゴシック" charset="0"/>
            </a:endParaRPr>
          </a:p>
        </p:txBody>
      </p:sp>
      <p:sp>
        <p:nvSpPr>
          <p:cNvPr id="6" name="Tekstfelt 5"/>
          <p:cNvSpPr txBox="1"/>
          <p:nvPr/>
        </p:nvSpPr>
        <p:spPr>
          <a:xfrm>
            <a:off x="7676399" y="3894674"/>
            <a:ext cx="496650" cy="461665"/>
          </a:xfrm>
          <a:prstGeom prst="rect">
            <a:avLst/>
          </a:prstGeom>
          <a:noFill/>
        </p:spPr>
        <p:txBody>
          <a:bodyPr wrap="none" rtlCol="0">
            <a:spAutoFit/>
          </a:bodyPr>
          <a:lstStyle/>
          <a:p>
            <a:pPr fontAlgn="base">
              <a:spcBef>
                <a:spcPct val="0"/>
              </a:spcBef>
              <a:spcAft>
                <a:spcPct val="0"/>
              </a:spcAft>
            </a:pPr>
            <a:r>
              <a:rPr lang="da-DK" sz="2400" dirty="0" smtClean="0">
                <a:solidFill>
                  <a:srgbClr val="000000"/>
                </a:solidFill>
                <a:latin typeface="Calibri" charset="0"/>
                <a:ea typeface="ＭＳ Ｐゴシック" charset="0"/>
                <a:cs typeface="ＭＳ Ｐゴシック" charset="0"/>
              </a:rPr>
              <a:t>18</a:t>
            </a:r>
            <a:endParaRPr lang="da-DK" sz="2400" dirty="0">
              <a:solidFill>
                <a:srgbClr val="000000"/>
              </a:solidFill>
              <a:latin typeface="Calibri" charset="0"/>
              <a:ea typeface="ＭＳ Ｐゴシック" charset="0"/>
              <a:cs typeface="ＭＳ Ｐゴシック" charset="0"/>
            </a:endParaRPr>
          </a:p>
        </p:txBody>
      </p:sp>
      <p:sp>
        <p:nvSpPr>
          <p:cNvPr id="7" name="Tekstfelt 6"/>
          <p:cNvSpPr txBox="1"/>
          <p:nvPr/>
        </p:nvSpPr>
        <p:spPr>
          <a:xfrm>
            <a:off x="7152771" y="1371623"/>
            <a:ext cx="1444025" cy="1569660"/>
          </a:xfrm>
          <a:prstGeom prst="rect">
            <a:avLst/>
          </a:prstGeom>
          <a:noFill/>
        </p:spPr>
        <p:txBody>
          <a:bodyPr wrap="none" rtlCol="0">
            <a:spAutoFit/>
          </a:bodyPr>
          <a:lstStyle/>
          <a:p>
            <a:pPr algn="ctr" fontAlgn="base">
              <a:spcBef>
                <a:spcPct val="0"/>
              </a:spcBef>
              <a:spcAft>
                <a:spcPct val="0"/>
              </a:spcAft>
            </a:pPr>
            <a:r>
              <a:rPr lang="da-DK" sz="2400" dirty="0" smtClean="0">
                <a:solidFill>
                  <a:srgbClr val="000000"/>
                </a:solidFill>
                <a:latin typeface="Calibri" charset="0"/>
                <a:ea typeface="ＭＳ Ｐゴシック" charset="0"/>
                <a:cs typeface="ＭＳ Ｐゴシック" charset="0"/>
              </a:rPr>
              <a:t>Danmarks </a:t>
            </a:r>
          </a:p>
          <a:p>
            <a:pPr algn="ctr" fontAlgn="base">
              <a:spcBef>
                <a:spcPct val="0"/>
              </a:spcBef>
              <a:spcAft>
                <a:spcPct val="0"/>
              </a:spcAft>
            </a:pPr>
            <a:r>
              <a:rPr lang="da-DK" sz="2400" dirty="0" smtClean="0">
                <a:solidFill>
                  <a:srgbClr val="000000"/>
                </a:solidFill>
                <a:latin typeface="Calibri" charset="0"/>
                <a:ea typeface="ＭＳ Ｐゴシック" charset="0"/>
                <a:cs typeface="ＭＳ Ｐゴシック" charset="0"/>
              </a:rPr>
              <a:t>Placering</a:t>
            </a:r>
          </a:p>
          <a:p>
            <a:pPr algn="ctr" fontAlgn="base">
              <a:spcBef>
                <a:spcPct val="0"/>
              </a:spcBef>
              <a:spcAft>
                <a:spcPct val="0"/>
              </a:spcAft>
            </a:pPr>
            <a:r>
              <a:rPr lang="da-DK" sz="2400" dirty="0">
                <a:solidFill>
                  <a:srgbClr val="000000"/>
                </a:solidFill>
                <a:latin typeface="Calibri" charset="0"/>
                <a:ea typeface="ＭＳ Ｐゴシック" charset="0"/>
                <a:cs typeface="ＭＳ Ｐゴシック" charset="0"/>
              </a:rPr>
              <a:t>b</a:t>
            </a:r>
            <a:r>
              <a:rPr lang="da-DK" sz="2400" dirty="0" smtClean="0">
                <a:solidFill>
                  <a:srgbClr val="000000"/>
                </a:solidFill>
                <a:latin typeface="Calibri" charset="0"/>
                <a:ea typeface="ＭＳ Ｐゴシック" charset="0"/>
                <a:cs typeface="ＭＳ Ｐゴシック" charset="0"/>
              </a:rPr>
              <a:t>landt de </a:t>
            </a:r>
          </a:p>
          <a:p>
            <a:pPr algn="ctr" fontAlgn="base">
              <a:spcBef>
                <a:spcPct val="0"/>
              </a:spcBef>
              <a:spcAft>
                <a:spcPct val="0"/>
              </a:spcAft>
            </a:pPr>
            <a:r>
              <a:rPr lang="da-DK" sz="2400" dirty="0" smtClean="0">
                <a:solidFill>
                  <a:srgbClr val="000000"/>
                </a:solidFill>
                <a:latin typeface="Calibri" charset="0"/>
                <a:ea typeface="ＭＳ Ｐゴシック" charset="0"/>
                <a:cs typeface="ＭＳ Ｐゴシック" charset="0"/>
              </a:rPr>
              <a:t>72 lande:</a:t>
            </a:r>
            <a:endParaRPr lang="da-DK" sz="2400" dirty="0">
              <a:solidFill>
                <a:srgbClr val="0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958621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1F497D"/>
            </a:solidFill>
          </a:ln>
        </p:spPr>
        <p:txBody>
          <a:bodyPr/>
          <a:lstStyle/>
          <a:p>
            <a:r>
              <a:rPr lang="da-DK" sz="4000" dirty="0" smtClean="0"/>
              <a:t>Ledelseskvalitet og professionel kapital i en kommunes skoler</a:t>
            </a:r>
            <a:endParaRPr lang="da-DK" sz="4000" dirty="0"/>
          </a:p>
        </p:txBody>
      </p:sp>
      <p:pic>
        <p:nvPicPr>
          <p:cNvPr id="3" name="Billede 2"/>
          <p:cNvPicPr>
            <a:picLocks noChangeAspect="1"/>
          </p:cNvPicPr>
          <p:nvPr/>
        </p:nvPicPr>
        <p:blipFill>
          <a:blip r:embed="rId2"/>
          <a:stretch>
            <a:fillRect/>
          </a:stretch>
        </p:blipFill>
        <p:spPr>
          <a:xfrm>
            <a:off x="504056" y="1575141"/>
            <a:ext cx="8100392" cy="5166227"/>
          </a:xfrm>
          <a:prstGeom prst="rect">
            <a:avLst/>
          </a:prstGeom>
        </p:spPr>
      </p:pic>
    </p:spTree>
    <p:extLst>
      <p:ext uri="{BB962C8B-B14F-4D97-AF65-F5344CB8AC3E}">
        <p14:creationId xmlns:p14="http://schemas.microsoft.com/office/powerpoint/2010/main" val="3290591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5" name="Line 3"/>
          <p:cNvSpPr>
            <a:spLocks noChangeShapeType="1"/>
          </p:cNvSpPr>
          <p:nvPr/>
        </p:nvSpPr>
        <p:spPr bwMode="auto">
          <a:xfrm>
            <a:off x="1818745" y="1844675"/>
            <a:ext cx="0" cy="40528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06" name="Line 4"/>
          <p:cNvSpPr>
            <a:spLocks noChangeShapeType="1"/>
          </p:cNvSpPr>
          <p:nvPr/>
        </p:nvSpPr>
        <p:spPr bwMode="auto">
          <a:xfrm>
            <a:off x="1908175" y="6092825"/>
            <a:ext cx="55435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07" name="Line 5"/>
          <p:cNvSpPr>
            <a:spLocks noChangeShapeType="1"/>
          </p:cNvSpPr>
          <p:nvPr/>
        </p:nvSpPr>
        <p:spPr bwMode="auto">
          <a:xfrm>
            <a:off x="1835150" y="33813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08" name="Line 6"/>
          <p:cNvSpPr>
            <a:spLocks noChangeShapeType="1"/>
          </p:cNvSpPr>
          <p:nvPr/>
        </p:nvSpPr>
        <p:spPr bwMode="auto">
          <a:xfrm>
            <a:off x="1835150" y="38258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09" name="Line 7"/>
          <p:cNvSpPr>
            <a:spLocks noChangeShapeType="1"/>
          </p:cNvSpPr>
          <p:nvPr/>
        </p:nvSpPr>
        <p:spPr bwMode="auto">
          <a:xfrm>
            <a:off x="1835150" y="4741863"/>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0" name="Line 8"/>
          <p:cNvSpPr>
            <a:spLocks noChangeShapeType="1"/>
          </p:cNvSpPr>
          <p:nvPr/>
        </p:nvSpPr>
        <p:spPr bwMode="auto">
          <a:xfrm>
            <a:off x="1835150" y="5651500"/>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1" name="Line 9"/>
          <p:cNvSpPr>
            <a:spLocks noChangeShapeType="1"/>
          </p:cNvSpPr>
          <p:nvPr/>
        </p:nvSpPr>
        <p:spPr bwMode="auto">
          <a:xfrm>
            <a:off x="2546350"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2" name="Line 10"/>
          <p:cNvSpPr>
            <a:spLocks noChangeShapeType="1"/>
          </p:cNvSpPr>
          <p:nvPr/>
        </p:nvSpPr>
        <p:spPr bwMode="auto">
          <a:xfrm>
            <a:off x="3263900"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3" name="Line 11"/>
          <p:cNvSpPr>
            <a:spLocks noChangeShapeType="1"/>
          </p:cNvSpPr>
          <p:nvPr/>
        </p:nvSpPr>
        <p:spPr bwMode="auto">
          <a:xfrm>
            <a:off x="4065588"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4" name="Line 12"/>
          <p:cNvSpPr>
            <a:spLocks noChangeShapeType="1"/>
          </p:cNvSpPr>
          <p:nvPr/>
        </p:nvSpPr>
        <p:spPr bwMode="auto">
          <a:xfrm>
            <a:off x="4859338"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5" name="Line 13"/>
          <p:cNvSpPr>
            <a:spLocks noChangeShapeType="1"/>
          </p:cNvSpPr>
          <p:nvPr/>
        </p:nvSpPr>
        <p:spPr bwMode="auto">
          <a:xfrm>
            <a:off x="5591175"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6" name="Line 14"/>
          <p:cNvSpPr>
            <a:spLocks noChangeShapeType="1"/>
          </p:cNvSpPr>
          <p:nvPr/>
        </p:nvSpPr>
        <p:spPr bwMode="auto">
          <a:xfrm>
            <a:off x="6348413"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7" name="Line 15"/>
          <p:cNvSpPr>
            <a:spLocks noChangeShapeType="1"/>
          </p:cNvSpPr>
          <p:nvPr/>
        </p:nvSpPr>
        <p:spPr bwMode="auto">
          <a:xfrm>
            <a:off x="7124700"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9" name="Oval 69"/>
          <p:cNvSpPr>
            <a:spLocks noChangeArrowheads="1"/>
          </p:cNvSpPr>
          <p:nvPr/>
        </p:nvSpPr>
        <p:spPr bwMode="auto">
          <a:xfrm>
            <a:off x="5714049" y="4135175"/>
            <a:ext cx="112713"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20" name="Oval 69"/>
          <p:cNvSpPr>
            <a:spLocks noChangeArrowheads="1"/>
          </p:cNvSpPr>
          <p:nvPr/>
        </p:nvSpPr>
        <p:spPr bwMode="auto">
          <a:xfrm>
            <a:off x="5694900" y="2983420"/>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21" name="Oval 69"/>
          <p:cNvSpPr>
            <a:spLocks noChangeArrowheads="1"/>
          </p:cNvSpPr>
          <p:nvPr/>
        </p:nvSpPr>
        <p:spPr bwMode="auto">
          <a:xfrm>
            <a:off x="5303620" y="3701215"/>
            <a:ext cx="112712"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22" name="Oval 69"/>
          <p:cNvSpPr>
            <a:spLocks noChangeArrowheads="1"/>
          </p:cNvSpPr>
          <p:nvPr/>
        </p:nvSpPr>
        <p:spPr bwMode="auto">
          <a:xfrm>
            <a:off x="3771150" y="4711700"/>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23" name="Oval 69"/>
          <p:cNvSpPr>
            <a:spLocks noChangeArrowheads="1"/>
          </p:cNvSpPr>
          <p:nvPr/>
        </p:nvSpPr>
        <p:spPr bwMode="auto">
          <a:xfrm>
            <a:off x="6005837" y="2936352"/>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24" name="Oval 69"/>
          <p:cNvSpPr>
            <a:spLocks noChangeArrowheads="1"/>
          </p:cNvSpPr>
          <p:nvPr/>
        </p:nvSpPr>
        <p:spPr bwMode="auto">
          <a:xfrm>
            <a:off x="2882997" y="5395699"/>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25" name="Oval 69"/>
          <p:cNvSpPr>
            <a:spLocks noChangeArrowheads="1"/>
          </p:cNvSpPr>
          <p:nvPr/>
        </p:nvSpPr>
        <p:spPr bwMode="auto">
          <a:xfrm>
            <a:off x="6037374" y="3127898"/>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26" name="Text Box 26"/>
          <p:cNvSpPr txBox="1">
            <a:spLocks noChangeArrowheads="1"/>
          </p:cNvSpPr>
          <p:nvPr/>
        </p:nvSpPr>
        <p:spPr bwMode="auto">
          <a:xfrm>
            <a:off x="950913" y="1412875"/>
            <a:ext cx="189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dirty="0" smtClean="0">
                <a:solidFill>
                  <a:srgbClr val="000000"/>
                </a:solidFill>
                <a:latin typeface="Arial" charset="0"/>
                <a:cs typeface="Arial" charset="0"/>
              </a:rPr>
              <a:t>Social kapital</a:t>
            </a:r>
            <a:endParaRPr lang="da-DK" sz="1400" dirty="0">
              <a:solidFill>
                <a:srgbClr val="000000"/>
              </a:solidFill>
              <a:latin typeface="Arial" charset="0"/>
              <a:cs typeface="Arial" charset="0"/>
            </a:endParaRPr>
          </a:p>
        </p:txBody>
      </p:sp>
      <p:sp>
        <p:nvSpPr>
          <p:cNvPr id="533527" name="Text Box 27"/>
          <p:cNvSpPr txBox="1">
            <a:spLocks noChangeArrowheads="1"/>
          </p:cNvSpPr>
          <p:nvPr/>
        </p:nvSpPr>
        <p:spPr bwMode="auto">
          <a:xfrm>
            <a:off x="1377950" y="2763838"/>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latin typeface="Arial" charset="0"/>
                <a:cs typeface="Arial" charset="0"/>
              </a:rPr>
              <a:t>70</a:t>
            </a:r>
          </a:p>
        </p:txBody>
      </p:sp>
      <p:sp>
        <p:nvSpPr>
          <p:cNvPr id="533528" name="Text Box 28"/>
          <p:cNvSpPr txBox="1">
            <a:spLocks noChangeArrowheads="1"/>
          </p:cNvSpPr>
          <p:nvPr/>
        </p:nvSpPr>
        <p:spPr bwMode="auto">
          <a:xfrm>
            <a:off x="1355725" y="3662363"/>
            <a:ext cx="490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latin typeface="Arial" charset="0"/>
                <a:cs typeface="Arial" charset="0"/>
              </a:rPr>
              <a:t>65</a:t>
            </a:r>
          </a:p>
        </p:txBody>
      </p:sp>
      <p:sp>
        <p:nvSpPr>
          <p:cNvPr id="533529" name="Text Box 29"/>
          <p:cNvSpPr txBox="1">
            <a:spLocks noChangeArrowheads="1"/>
          </p:cNvSpPr>
          <p:nvPr/>
        </p:nvSpPr>
        <p:spPr bwMode="auto">
          <a:xfrm>
            <a:off x="1393825" y="4594225"/>
            <a:ext cx="407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latin typeface="Arial" charset="0"/>
                <a:cs typeface="Arial" charset="0"/>
              </a:rPr>
              <a:t>60</a:t>
            </a:r>
          </a:p>
        </p:txBody>
      </p:sp>
      <p:sp>
        <p:nvSpPr>
          <p:cNvPr id="533530" name="Text Box 30"/>
          <p:cNvSpPr txBox="1">
            <a:spLocks noChangeArrowheads="1"/>
          </p:cNvSpPr>
          <p:nvPr/>
        </p:nvSpPr>
        <p:spPr bwMode="auto">
          <a:xfrm>
            <a:off x="1403350" y="5461000"/>
            <a:ext cx="398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latin typeface="Arial" charset="0"/>
                <a:cs typeface="Arial" charset="0"/>
              </a:rPr>
              <a:t>55</a:t>
            </a:r>
          </a:p>
        </p:txBody>
      </p:sp>
      <p:sp>
        <p:nvSpPr>
          <p:cNvPr id="533531" name="Text Box 31"/>
          <p:cNvSpPr txBox="1">
            <a:spLocks noChangeArrowheads="1"/>
          </p:cNvSpPr>
          <p:nvPr/>
        </p:nvSpPr>
        <p:spPr bwMode="auto">
          <a:xfrm>
            <a:off x="2363788" y="6173788"/>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latin typeface="Arial" charset="0"/>
                <a:cs typeface="Arial" charset="0"/>
              </a:rPr>
              <a:t>50</a:t>
            </a:r>
          </a:p>
        </p:txBody>
      </p:sp>
      <p:sp>
        <p:nvSpPr>
          <p:cNvPr id="533532" name="Text Box 32"/>
          <p:cNvSpPr txBox="1">
            <a:spLocks noChangeArrowheads="1"/>
          </p:cNvSpPr>
          <p:nvPr/>
        </p:nvSpPr>
        <p:spPr bwMode="auto">
          <a:xfrm>
            <a:off x="3854450" y="6176963"/>
            <a:ext cx="420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latin typeface="Arial" charset="0"/>
                <a:cs typeface="Arial" charset="0"/>
              </a:rPr>
              <a:t>60</a:t>
            </a:r>
          </a:p>
        </p:txBody>
      </p:sp>
      <p:sp>
        <p:nvSpPr>
          <p:cNvPr id="533533" name="Text Box 33"/>
          <p:cNvSpPr txBox="1">
            <a:spLocks noChangeArrowheads="1"/>
          </p:cNvSpPr>
          <p:nvPr/>
        </p:nvSpPr>
        <p:spPr bwMode="auto">
          <a:xfrm>
            <a:off x="5376863" y="6170613"/>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latin typeface="Arial" charset="0"/>
                <a:cs typeface="Arial" charset="0"/>
              </a:rPr>
              <a:t>70</a:t>
            </a:r>
          </a:p>
        </p:txBody>
      </p:sp>
      <p:sp>
        <p:nvSpPr>
          <p:cNvPr id="533534" name="Text Box 34"/>
          <p:cNvSpPr txBox="1">
            <a:spLocks noChangeArrowheads="1"/>
          </p:cNvSpPr>
          <p:nvPr/>
        </p:nvSpPr>
        <p:spPr bwMode="auto">
          <a:xfrm>
            <a:off x="6910388" y="6167438"/>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latin typeface="Arial" charset="0"/>
                <a:cs typeface="Arial" charset="0"/>
              </a:rPr>
              <a:t>80</a:t>
            </a:r>
          </a:p>
        </p:txBody>
      </p:sp>
      <p:sp>
        <p:nvSpPr>
          <p:cNvPr id="533535" name="Text Box 35"/>
          <p:cNvSpPr txBox="1">
            <a:spLocks noChangeArrowheads="1"/>
          </p:cNvSpPr>
          <p:nvPr/>
        </p:nvSpPr>
        <p:spPr bwMode="auto">
          <a:xfrm>
            <a:off x="7427913" y="5927725"/>
            <a:ext cx="1595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50000"/>
              </a:spcBef>
              <a:spcAft>
                <a:spcPct val="0"/>
              </a:spcAft>
            </a:pPr>
            <a:r>
              <a:rPr lang="da-DK" sz="1400" dirty="0" smtClean="0">
                <a:solidFill>
                  <a:srgbClr val="000000"/>
                </a:solidFill>
                <a:latin typeface="Arial" charset="0"/>
                <a:cs typeface="Arial" charset="0"/>
              </a:rPr>
              <a:t>Ledelseskvalitet</a:t>
            </a:r>
            <a:endParaRPr lang="da-DK" sz="1400" dirty="0">
              <a:solidFill>
                <a:srgbClr val="000000"/>
              </a:solidFill>
              <a:latin typeface="Arial" charset="0"/>
              <a:cs typeface="Arial" charset="0"/>
            </a:endParaRPr>
          </a:p>
        </p:txBody>
      </p:sp>
      <p:sp>
        <p:nvSpPr>
          <p:cNvPr id="533536" name="Rectangle 71"/>
          <p:cNvSpPr>
            <a:spLocks noChangeArrowheads="1"/>
          </p:cNvSpPr>
          <p:nvPr/>
        </p:nvSpPr>
        <p:spPr bwMode="auto">
          <a:xfrm>
            <a:off x="152400" y="274638"/>
            <a:ext cx="8870950" cy="9937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r>
              <a:rPr lang="da-DK" sz="3200" dirty="0" smtClean="0">
                <a:solidFill>
                  <a:srgbClr val="000000"/>
                </a:solidFill>
                <a:latin typeface="Arial" charset="0"/>
                <a:ea typeface="ＭＳ Ｐゴシック" charset="0"/>
                <a:cs typeface="Arial" charset="0"/>
              </a:rPr>
              <a:t>Ledelseskvalitet og social kapital. </a:t>
            </a:r>
            <a:endParaRPr lang="da-DK" sz="3200" dirty="0">
              <a:solidFill>
                <a:srgbClr val="000000"/>
              </a:solidFill>
              <a:latin typeface="Arial" charset="0"/>
              <a:ea typeface="ＭＳ Ｐゴシック" charset="0"/>
              <a:cs typeface="Arial" charset="0"/>
            </a:endParaRPr>
          </a:p>
          <a:p>
            <a:pPr algn="ctr" defTabSz="914400" fontAlgn="base">
              <a:spcBef>
                <a:spcPct val="0"/>
              </a:spcBef>
              <a:spcAft>
                <a:spcPct val="0"/>
              </a:spcAft>
            </a:pPr>
            <a:r>
              <a:rPr lang="da-DK" sz="3200" dirty="0" smtClean="0">
                <a:solidFill>
                  <a:srgbClr val="000000"/>
                </a:solidFill>
                <a:latin typeface="Arial" charset="0"/>
                <a:ea typeface="ＭＳ Ｐゴシック" charset="0"/>
                <a:cs typeface="Arial" charset="0"/>
              </a:rPr>
              <a:t>Skoler i en stor dansk kommune 2015</a:t>
            </a:r>
            <a:endParaRPr lang="da-DK" sz="3200" dirty="0">
              <a:solidFill>
                <a:srgbClr val="000000"/>
              </a:solidFill>
              <a:latin typeface="Arial" charset="0"/>
              <a:ea typeface="ＭＳ Ｐゴシック" charset="0"/>
              <a:cs typeface="Arial" charset="0"/>
            </a:endParaRPr>
          </a:p>
        </p:txBody>
      </p:sp>
      <p:sp>
        <p:nvSpPr>
          <p:cNvPr id="533537" name="Line 37"/>
          <p:cNvSpPr>
            <a:spLocks noChangeShapeType="1"/>
          </p:cNvSpPr>
          <p:nvPr/>
        </p:nvSpPr>
        <p:spPr bwMode="auto">
          <a:xfrm flipV="1">
            <a:off x="5664208" y="1773238"/>
            <a:ext cx="0" cy="4248150"/>
          </a:xfrm>
          <a:prstGeom prst="line">
            <a:avLst/>
          </a:prstGeom>
          <a:noFill/>
          <a:ln w="31750">
            <a:solidFill>
              <a:srgbClr val="003366"/>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38" name="Line 38"/>
          <p:cNvSpPr>
            <a:spLocks noChangeShapeType="1"/>
          </p:cNvSpPr>
          <p:nvPr/>
        </p:nvSpPr>
        <p:spPr bwMode="auto">
          <a:xfrm>
            <a:off x="1898650" y="3500439"/>
            <a:ext cx="6775854" cy="0"/>
          </a:xfrm>
          <a:prstGeom prst="line">
            <a:avLst/>
          </a:prstGeom>
          <a:noFill/>
          <a:ln w="31750">
            <a:solidFill>
              <a:srgbClr val="003366"/>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39" name="Oval 69"/>
          <p:cNvSpPr>
            <a:spLocks noChangeArrowheads="1"/>
          </p:cNvSpPr>
          <p:nvPr/>
        </p:nvSpPr>
        <p:spPr bwMode="auto">
          <a:xfrm>
            <a:off x="6219617" y="3000522"/>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41" name="Line 60"/>
          <p:cNvSpPr>
            <a:spLocks noChangeShapeType="1"/>
          </p:cNvSpPr>
          <p:nvPr/>
        </p:nvSpPr>
        <p:spPr bwMode="auto">
          <a:xfrm>
            <a:off x="1860550" y="293052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42" name="Line 61"/>
          <p:cNvSpPr>
            <a:spLocks noChangeShapeType="1"/>
          </p:cNvSpPr>
          <p:nvPr/>
        </p:nvSpPr>
        <p:spPr bwMode="auto">
          <a:xfrm>
            <a:off x="1835150" y="24669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43" name="Line 62"/>
          <p:cNvSpPr>
            <a:spLocks noChangeShapeType="1"/>
          </p:cNvSpPr>
          <p:nvPr/>
        </p:nvSpPr>
        <p:spPr bwMode="auto">
          <a:xfrm>
            <a:off x="1841500" y="4297363"/>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44" name="Line 63"/>
          <p:cNvSpPr>
            <a:spLocks noChangeShapeType="1"/>
          </p:cNvSpPr>
          <p:nvPr/>
        </p:nvSpPr>
        <p:spPr bwMode="auto">
          <a:xfrm>
            <a:off x="1822450" y="5211763"/>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45" name="Line 65"/>
          <p:cNvSpPr>
            <a:spLocks noChangeShapeType="1"/>
          </p:cNvSpPr>
          <p:nvPr/>
        </p:nvSpPr>
        <p:spPr bwMode="auto">
          <a:xfrm flipV="1">
            <a:off x="2005014" y="1645419"/>
            <a:ext cx="6526406" cy="4514849"/>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46" name="Oval 69"/>
          <p:cNvSpPr>
            <a:spLocks noChangeArrowheads="1"/>
          </p:cNvSpPr>
          <p:nvPr/>
        </p:nvSpPr>
        <p:spPr bwMode="auto">
          <a:xfrm>
            <a:off x="5710235" y="3568143"/>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47" name="Oval 69"/>
          <p:cNvSpPr>
            <a:spLocks noChangeArrowheads="1"/>
          </p:cNvSpPr>
          <p:nvPr/>
        </p:nvSpPr>
        <p:spPr bwMode="auto">
          <a:xfrm>
            <a:off x="4157123" y="4831875"/>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48" name="Oval 69"/>
          <p:cNvSpPr>
            <a:spLocks noChangeArrowheads="1"/>
          </p:cNvSpPr>
          <p:nvPr/>
        </p:nvSpPr>
        <p:spPr bwMode="auto">
          <a:xfrm>
            <a:off x="5112800" y="3884956"/>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51" name="Line 61"/>
          <p:cNvSpPr>
            <a:spLocks noChangeShapeType="1"/>
          </p:cNvSpPr>
          <p:nvPr/>
        </p:nvSpPr>
        <p:spPr bwMode="auto">
          <a:xfrm>
            <a:off x="1835150" y="198913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52" name="Text Box 27"/>
          <p:cNvSpPr txBox="1">
            <a:spLocks noChangeArrowheads="1"/>
          </p:cNvSpPr>
          <p:nvPr/>
        </p:nvSpPr>
        <p:spPr bwMode="auto">
          <a:xfrm>
            <a:off x="1385888" y="1844675"/>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latin typeface="Arial" charset="0"/>
                <a:cs typeface="Arial" charset="0"/>
              </a:rPr>
              <a:t>75</a:t>
            </a:r>
          </a:p>
        </p:txBody>
      </p:sp>
      <p:sp>
        <p:nvSpPr>
          <p:cNvPr id="533553" name="Oval 69"/>
          <p:cNvSpPr>
            <a:spLocks noChangeArrowheads="1"/>
          </p:cNvSpPr>
          <p:nvPr/>
        </p:nvSpPr>
        <p:spPr bwMode="auto">
          <a:xfrm>
            <a:off x="3208645" y="5317732"/>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54" name="Oval 69"/>
          <p:cNvSpPr>
            <a:spLocks noChangeArrowheads="1"/>
          </p:cNvSpPr>
          <p:nvPr/>
        </p:nvSpPr>
        <p:spPr bwMode="auto">
          <a:xfrm>
            <a:off x="6009646" y="2854720"/>
            <a:ext cx="112713"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55" name="Oval 69"/>
          <p:cNvSpPr>
            <a:spLocks noChangeArrowheads="1"/>
          </p:cNvSpPr>
          <p:nvPr/>
        </p:nvSpPr>
        <p:spPr bwMode="auto">
          <a:xfrm>
            <a:off x="3114881" y="5260370"/>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56" name="Oval 69"/>
          <p:cNvSpPr>
            <a:spLocks noChangeArrowheads="1"/>
          </p:cNvSpPr>
          <p:nvPr/>
        </p:nvSpPr>
        <p:spPr bwMode="auto">
          <a:xfrm>
            <a:off x="1852598" y="5784015"/>
            <a:ext cx="112712"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57" name="Oval 69"/>
          <p:cNvSpPr>
            <a:spLocks noChangeArrowheads="1"/>
          </p:cNvSpPr>
          <p:nvPr/>
        </p:nvSpPr>
        <p:spPr bwMode="auto">
          <a:xfrm>
            <a:off x="5921068" y="4106044"/>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58" name="Oval 69"/>
          <p:cNvSpPr>
            <a:spLocks noChangeArrowheads="1"/>
          </p:cNvSpPr>
          <p:nvPr/>
        </p:nvSpPr>
        <p:spPr bwMode="auto">
          <a:xfrm>
            <a:off x="5474971" y="3685307"/>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59" name="Oval 69"/>
          <p:cNvSpPr>
            <a:spLocks noChangeArrowheads="1"/>
          </p:cNvSpPr>
          <p:nvPr/>
        </p:nvSpPr>
        <p:spPr bwMode="auto">
          <a:xfrm>
            <a:off x="3880477" y="5239420"/>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62" name="Oval 69"/>
          <p:cNvSpPr>
            <a:spLocks noChangeArrowheads="1"/>
          </p:cNvSpPr>
          <p:nvPr/>
        </p:nvSpPr>
        <p:spPr bwMode="auto">
          <a:xfrm>
            <a:off x="4015845" y="4827849"/>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63" name="Oval 69"/>
          <p:cNvSpPr>
            <a:spLocks noChangeArrowheads="1"/>
          </p:cNvSpPr>
          <p:nvPr/>
        </p:nvSpPr>
        <p:spPr bwMode="auto">
          <a:xfrm>
            <a:off x="2347796" y="5278976"/>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64" name="Oval 69"/>
          <p:cNvSpPr>
            <a:spLocks noChangeArrowheads="1"/>
          </p:cNvSpPr>
          <p:nvPr/>
        </p:nvSpPr>
        <p:spPr bwMode="auto">
          <a:xfrm>
            <a:off x="2559154" y="6577469"/>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65" name="Oval 69"/>
          <p:cNvSpPr>
            <a:spLocks noChangeArrowheads="1"/>
          </p:cNvSpPr>
          <p:nvPr/>
        </p:nvSpPr>
        <p:spPr bwMode="auto">
          <a:xfrm>
            <a:off x="5884323" y="3550828"/>
            <a:ext cx="112712"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66" name="Oval 69"/>
          <p:cNvSpPr>
            <a:spLocks noChangeArrowheads="1"/>
          </p:cNvSpPr>
          <p:nvPr/>
        </p:nvSpPr>
        <p:spPr bwMode="auto">
          <a:xfrm>
            <a:off x="4915854" y="3615392"/>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67" name="Oval 69"/>
          <p:cNvSpPr>
            <a:spLocks noChangeArrowheads="1"/>
          </p:cNvSpPr>
          <p:nvPr/>
        </p:nvSpPr>
        <p:spPr bwMode="auto">
          <a:xfrm>
            <a:off x="3775702" y="4790240"/>
            <a:ext cx="112712"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68" name="Oval 69"/>
          <p:cNvSpPr>
            <a:spLocks noChangeArrowheads="1"/>
          </p:cNvSpPr>
          <p:nvPr/>
        </p:nvSpPr>
        <p:spPr bwMode="auto">
          <a:xfrm>
            <a:off x="5273358" y="4132131"/>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69" name="Oval 69"/>
          <p:cNvSpPr>
            <a:spLocks noChangeArrowheads="1"/>
          </p:cNvSpPr>
          <p:nvPr/>
        </p:nvSpPr>
        <p:spPr bwMode="auto">
          <a:xfrm>
            <a:off x="4928564" y="4324219"/>
            <a:ext cx="106362" cy="968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71" name="Oval 69"/>
          <p:cNvSpPr>
            <a:spLocks noChangeArrowheads="1"/>
          </p:cNvSpPr>
          <p:nvPr/>
        </p:nvSpPr>
        <p:spPr bwMode="auto">
          <a:xfrm>
            <a:off x="5104226" y="3286060"/>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72" name="Oval 69"/>
          <p:cNvSpPr>
            <a:spLocks noChangeArrowheads="1"/>
          </p:cNvSpPr>
          <p:nvPr/>
        </p:nvSpPr>
        <p:spPr bwMode="auto">
          <a:xfrm>
            <a:off x="5095652" y="3778332"/>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73" name="Oval 69"/>
          <p:cNvSpPr>
            <a:spLocks noChangeArrowheads="1"/>
          </p:cNvSpPr>
          <p:nvPr/>
        </p:nvSpPr>
        <p:spPr bwMode="auto">
          <a:xfrm>
            <a:off x="5104964" y="4377932"/>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74" name="Oval 69"/>
          <p:cNvSpPr>
            <a:spLocks noChangeArrowheads="1"/>
          </p:cNvSpPr>
          <p:nvPr/>
        </p:nvSpPr>
        <p:spPr bwMode="auto">
          <a:xfrm>
            <a:off x="4488266" y="3796924"/>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75" name="Oval 69"/>
          <p:cNvSpPr>
            <a:spLocks noChangeArrowheads="1"/>
          </p:cNvSpPr>
          <p:nvPr/>
        </p:nvSpPr>
        <p:spPr bwMode="auto">
          <a:xfrm>
            <a:off x="4175630" y="5004716"/>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76" name="Oval 69"/>
          <p:cNvSpPr>
            <a:spLocks noChangeArrowheads="1"/>
          </p:cNvSpPr>
          <p:nvPr/>
        </p:nvSpPr>
        <p:spPr bwMode="auto">
          <a:xfrm>
            <a:off x="6604535" y="2562618"/>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77" name="Oval 69"/>
          <p:cNvSpPr>
            <a:spLocks noChangeArrowheads="1"/>
          </p:cNvSpPr>
          <p:nvPr/>
        </p:nvSpPr>
        <p:spPr bwMode="auto">
          <a:xfrm>
            <a:off x="6971567" y="2536138"/>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78" name="Oval 69"/>
          <p:cNvSpPr>
            <a:spLocks noChangeArrowheads="1"/>
          </p:cNvSpPr>
          <p:nvPr/>
        </p:nvSpPr>
        <p:spPr bwMode="auto">
          <a:xfrm>
            <a:off x="7678433" y="2295002"/>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79" name="Oval 69"/>
          <p:cNvSpPr>
            <a:spLocks noChangeArrowheads="1"/>
          </p:cNvSpPr>
          <p:nvPr/>
        </p:nvSpPr>
        <p:spPr bwMode="auto">
          <a:xfrm>
            <a:off x="7777175" y="1910762"/>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cxnSp>
        <p:nvCxnSpPr>
          <p:cNvPr id="3" name="Lige pilforbindelse 2"/>
          <p:cNvCxnSpPr/>
          <p:nvPr/>
        </p:nvCxnSpPr>
        <p:spPr>
          <a:xfrm>
            <a:off x="4897968" y="2536138"/>
            <a:ext cx="671829" cy="84523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Tekstfelt 3"/>
          <p:cNvSpPr txBox="1"/>
          <p:nvPr/>
        </p:nvSpPr>
        <p:spPr>
          <a:xfrm>
            <a:off x="3595002" y="2185906"/>
            <a:ext cx="1273794" cy="369332"/>
          </a:xfrm>
          <a:prstGeom prst="rect">
            <a:avLst/>
          </a:prstGeom>
          <a:noFill/>
        </p:spPr>
        <p:txBody>
          <a:bodyPr wrap="none" rtlCol="0">
            <a:spAutoFit/>
          </a:bodyPr>
          <a:lstStyle/>
          <a:p>
            <a:pPr fontAlgn="base">
              <a:spcBef>
                <a:spcPct val="0"/>
              </a:spcBef>
              <a:spcAft>
                <a:spcPct val="0"/>
              </a:spcAft>
            </a:pPr>
            <a:r>
              <a:rPr lang="da-DK" dirty="0" smtClean="0">
                <a:solidFill>
                  <a:srgbClr val="000000"/>
                </a:solidFill>
                <a:latin typeface="Calibri" charset="0"/>
                <a:ea typeface="ＭＳ Ｐゴシック" charset="0"/>
                <a:cs typeface="ＭＳ Ｐゴシック" charset="0"/>
              </a:rPr>
              <a:t>Kommunen</a:t>
            </a:r>
            <a:endParaRPr lang="da-DK" dirty="0">
              <a:solidFill>
                <a:srgbClr val="000000"/>
              </a:solidFill>
              <a:latin typeface="Calibri" charset="0"/>
              <a:ea typeface="ＭＳ Ｐゴシック" charset="0"/>
              <a:cs typeface="ＭＳ Ｐゴシック" charset="0"/>
            </a:endParaRPr>
          </a:p>
        </p:txBody>
      </p:sp>
      <p:sp>
        <p:nvSpPr>
          <p:cNvPr id="5" name="Ellipse 4"/>
          <p:cNvSpPr/>
          <p:nvPr/>
        </p:nvSpPr>
        <p:spPr>
          <a:xfrm rot="19637032">
            <a:off x="1204611" y="4929340"/>
            <a:ext cx="3685381" cy="154142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da-DK">
              <a:solidFill>
                <a:srgbClr val="FFFFFF"/>
              </a:solidFill>
              <a:latin typeface="Arial"/>
              <a:cs typeface="Arial"/>
            </a:endParaRPr>
          </a:p>
        </p:txBody>
      </p:sp>
      <p:sp>
        <p:nvSpPr>
          <p:cNvPr id="6" name="Tekstfelt 5"/>
          <p:cNvSpPr txBox="1"/>
          <p:nvPr/>
        </p:nvSpPr>
        <p:spPr>
          <a:xfrm>
            <a:off x="2084500" y="4435617"/>
            <a:ext cx="1036086" cy="369332"/>
          </a:xfrm>
          <a:prstGeom prst="rect">
            <a:avLst/>
          </a:prstGeom>
          <a:noFill/>
        </p:spPr>
        <p:txBody>
          <a:bodyPr wrap="none" rtlCol="0">
            <a:spAutoFit/>
          </a:bodyPr>
          <a:lstStyle/>
          <a:p>
            <a:pPr fontAlgn="base">
              <a:spcBef>
                <a:spcPct val="0"/>
              </a:spcBef>
              <a:spcAft>
                <a:spcPct val="0"/>
              </a:spcAft>
            </a:pPr>
            <a:r>
              <a:rPr lang="da-DK" dirty="0" smtClean="0">
                <a:solidFill>
                  <a:srgbClr val="000000"/>
                </a:solidFill>
                <a:latin typeface="Calibri" charset="0"/>
                <a:ea typeface="ＭＳ Ｐゴシック" charset="0"/>
                <a:cs typeface="ＭＳ Ｐゴシック" charset="0"/>
              </a:rPr>
              <a:t>13 skoler</a:t>
            </a:r>
            <a:endParaRPr lang="da-DK" dirty="0">
              <a:solidFill>
                <a:srgbClr val="000000"/>
              </a:solidFill>
              <a:latin typeface="Calibri" charset="0"/>
              <a:ea typeface="ＭＳ Ｐゴシック" charset="0"/>
              <a:cs typeface="ＭＳ Ｐゴシック" charset="0"/>
            </a:endParaRPr>
          </a:p>
        </p:txBody>
      </p:sp>
      <p:sp>
        <p:nvSpPr>
          <p:cNvPr id="7" name="Ellipse 6"/>
          <p:cNvSpPr/>
          <p:nvPr/>
        </p:nvSpPr>
        <p:spPr>
          <a:xfrm>
            <a:off x="7341557" y="1660170"/>
            <a:ext cx="914400" cy="914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da-DK">
              <a:solidFill>
                <a:srgbClr val="FFFFFF"/>
              </a:solidFill>
              <a:latin typeface="Arial"/>
              <a:cs typeface="Arial"/>
            </a:endParaRPr>
          </a:p>
        </p:txBody>
      </p:sp>
      <p:sp>
        <p:nvSpPr>
          <p:cNvPr id="87" name="Oval 69"/>
          <p:cNvSpPr>
            <a:spLocks noChangeArrowheads="1"/>
          </p:cNvSpPr>
          <p:nvPr/>
        </p:nvSpPr>
        <p:spPr bwMode="auto">
          <a:xfrm>
            <a:off x="1865606" y="5936415"/>
            <a:ext cx="112712"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8" name="Tekstfelt 7"/>
          <p:cNvSpPr txBox="1"/>
          <p:nvPr/>
        </p:nvSpPr>
        <p:spPr>
          <a:xfrm>
            <a:off x="6269694" y="1658795"/>
            <a:ext cx="919092" cy="369332"/>
          </a:xfrm>
          <a:prstGeom prst="rect">
            <a:avLst/>
          </a:prstGeom>
          <a:noFill/>
        </p:spPr>
        <p:txBody>
          <a:bodyPr wrap="none" rtlCol="0">
            <a:spAutoFit/>
          </a:bodyPr>
          <a:lstStyle/>
          <a:p>
            <a:pPr fontAlgn="base">
              <a:spcBef>
                <a:spcPct val="0"/>
              </a:spcBef>
              <a:spcAft>
                <a:spcPct val="0"/>
              </a:spcAft>
            </a:pPr>
            <a:r>
              <a:rPr lang="da-DK" dirty="0" smtClean="0">
                <a:solidFill>
                  <a:srgbClr val="000000"/>
                </a:solidFill>
                <a:latin typeface="Calibri" charset="0"/>
                <a:ea typeface="ＭＳ Ｐゴシック" charset="0"/>
                <a:cs typeface="ＭＳ Ｐゴシック" charset="0"/>
              </a:rPr>
              <a:t>2 skoler</a:t>
            </a:r>
            <a:endParaRPr lang="da-DK" dirty="0">
              <a:solidFill>
                <a:srgbClr val="0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01512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Rectangle 89"/>
          <p:cNvSpPr>
            <a:spLocks noChangeArrowheads="1"/>
          </p:cNvSpPr>
          <p:nvPr/>
        </p:nvSpPr>
        <p:spPr bwMode="auto">
          <a:xfrm>
            <a:off x="457200" y="274638"/>
            <a:ext cx="8229600" cy="687387"/>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r>
              <a:rPr lang="da-DK" sz="2800">
                <a:solidFill>
                  <a:srgbClr val="000000"/>
                </a:solidFill>
                <a:latin typeface="Arial" charset="0"/>
                <a:ea typeface="ＭＳ Ｐゴシック" charset="0"/>
                <a:cs typeface="Arial" charset="0"/>
              </a:rPr>
              <a:t>Lederskabets stjernebillede</a:t>
            </a:r>
          </a:p>
        </p:txBody>
      </p:sp>
      <p:pic>
        <p:nvPicPr>
          <p:cNvPr id="495618" name="Picture 6" descr="diagram1004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27150" y="1196975"/>
            <a:ext cx="6489700"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619" name="Tekstboks 3"/>
          <p:cNvSpPr txBox="1">
            <a:spLocks noChangeArrowheads="1"/>
          </p:cNvSpPr>
          <p:nvPr/>
        </p:nvSpPr>
        <p:spPr bwMode="auto">
          <a:xfrm>
            <a:off x="7885113" y="6165850"/>
            <a:ext cx="1389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da-DK" sz="1800">
                <a:solidFill>
                  <a:srgbClr val="000000"/>
                </a:solidFill>
              </a:rPr>
              <a:t>Chr Nissen,</a:t>
            </a:r>
          </a:p>
          <a:p>
            <a:pPr defTabSz="914400" eaLnBrk="1" fontAlgn="base" hangingPunct="1">
              <a:spcBef>
                <a:spcPct val="0"/>
              </a:spcBef>
              <a:spcAft>
                <a:spcPct val="0"/>
              </a:spcAft>
            </a:pPr>
            <a:r>
              <a:rPr lang="da-DK" sz="1800">
                <a:solidFill>
                  <a:srgbClr val="000000"/>
                </a:solidFill>
              </a:rPr>
              <a:t>2011</a:t>
            </a:r>
          </a:p>
        </p:txBody>
      </p:sp>
      <p:cxnSp>
        <p:nvCxnSpPr>
          <p:cNvPr id="3" name="Lige pilforbindelse 2"/>
          <p:cNvCxnSpPr/>
          <p:nvPr/>
        </p:nvCxnSpPr>
        <p:spPr>
          <a:xfrm>
            <a:off x="1744133" y="2455331"/>
            <a:ext cx="304800" cy="9144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Lige pilforbindelse 6"/>
          <p:cNvCxnSpPr/>
          <p:nvPr/>
        </p:nvCxnSpPr>
        <p:spPr>
          <a:xfrm>
            <a:off x="6603907" y="2489200"/>
            <a:ext cx="304800" cy="9144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Lige pilforbindelse 7"/>
          <p:cNvCxnSpPr/>
          <p:nvPr/>
        </p:nvCxnSpPr>
        <p:spPr>
          <a:xfrm>
            <a:off x="4673548" y="2489203"/>
            <a:ext cx="304800" cy="9144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Lige pilforbindelse 8"/>
          <p:cNvCxnSpPr/>
          <p:nvPr/>
        </p:nvCxnSpPr>
        <p:spPr>
          <a:xfrm>
            <a:off x="3403576" y="2489206"/>
            <a:ext cx="304800" cy="9144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51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itel 1"/>
          <p:cNvSpPr>
            <a:spLocks noGrp="1"/>
          </p:cNvSpPr>
          <p:nvPr>
            <p:ph type="title"/>
          </p:nvPr>
        </p:nvSpPr>
        <p:spPr>
          <a:ln w="38100"/>
        </p:spPr>
        <p:txBody>
          <a:bodyPr/>
          <a:lstStyle/>
          <a:p>
            <a:r>
              <a:rPr lang="da-DK">
                <a:latin typeface="Arial" charset="0"/>
              </a:rPr>
              <a:t>Om at lytte..</a:t>
            </a:r>
          </a:p>
        </p:txBody>
      </p:sp>
      <p:sp>
        <p:nvSpPr>
          <p:cNvPr id="287746" name="Pladsholder til indhold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a:latin typeface="Arial" charset="0"/>
              </a:rPr>
              <a:t>De fleste ledere er bedre til at tale end til at lytte.</a:t>
            </a:r>
          </a:p>
          <a:p>
            <a:r>
              <a:rPr lang="da-DK">
                <a:latin typeface="Arial" charset="0"/>
              </a:rPr>
              <a:t>Når der ikke bliver lyttet, er der nogle, der bliver tavse. Andre bliver </a:t>
            </a:r>
            <a:r>
              <a:rPr lang="ja-JP" altLang="da-DK">
                <a:latin typeface="Arial" charset="0"/>
              </a:rPr>
              <a:t>”</a:t>
            </a:r>
            <a:r>
              <a:rPr lang="da-DK" altLang="ja-JP">
                <a:latin typeface="Arial" charset="0"/>
              </a:rPr>
              <a:t>brokkehoveder</a:t>
            </a:r>
            <a:r>
              <a:rPr lang="ja-JP" altLang="da-DK">
                <a:latin typeface="Arial" charset="0"/>
              </a:rPr>
              <a:t>”</a:t>
            </a:r>
            <a:r>
              <a:rPr lang="da-DK" altLang="ja-JP">
                <a:latin typeface="Arial" charset="0"/>
              </a:rPr>
              <a:t>.</a:t>
            </a:r>
          </a:p>
          <a:p>
            <a:r>
              <a:rPr lang="da-DK">
                <a:latin typeface="Arial" charset="0"/>
              </a:rPr>
              <a:t>At lytte er ikke det samme som at rette sig efter alle forslag. Et begrundet nej til et forslag er også tegn på respekt. </a:t>
            </a:r>
          </a:p>
          <a:p>
            <a:r>
              <a:rPr lang="da-DK">
                <a:latin typeface="Arial" charset="0"/>
              </a:rPr>
              <a:t>Det er en god ide at sætte lytningen i system og gøre den synlig.</a:t>
            </a:r>
          </a:p>
        </p:txBody>
      </p:sp>
      <p:pic>
        <p:nvPicPr>
          <p:cNvPr id="287747" name="Picture 2" descr="http://www.kosmetiskguide.dk/img/krop/%C3%B8r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4025" y="188913"/>
            <a:ext cx="20161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48" name="Picture 4" descr="http://www.earplugs.de/images/System/Themepic-Startsit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98425"/>
            <a:ext cx="22050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636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Titel 1"/>
          <p:cNvSpPr>
            <a:spLocks noGrp="1"/>
          </p:cNvSpPr>
          <p:nvPr>
            <p:ph type="title"/>
          </p:nvPr>
        </p:nvSpPr>
        <p:spPr>
          <a:xfrm>
            <a:off x="457200" y="836613"/>
            <a:ext cx="8218488" cy="2232025"/>
          </a:xfrm>
        </p:spPr>
        <p:txBody>
          <a:bodyPr/>
          <a:lstStyle/>
          <a:p>
            <a:r>
              <a:rPr lang="da-DK" dirty="0">
                <a:latin typeface="Comic Sans MS"/>
                <a:cs typeface="Comic Sans MS"/>
              </a:rPr>
              <a:t>Social kapital hænger altid sammen med arbejdsglæde og trivsel</a:t>
            </a:r>
          </a:p>
        </p:txBody>
      </p:sp>
      <p:pic>
        <p:nvPicPr>
          <p:cNvPr id="317442" name="Picture 2" descr="http://omtv2.tv2.dk/uploads/pics/Haandbold_EM-guld_450x300_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750" y="3429000"/>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43" name="Picture 4" descr="http://www.projektarbejdsglaede.dk/wp-content/uploads/2009/10/AG6ucov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27763" y="4005263"/>
            <a:ext cx="15049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760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5" name="Line 3"/>
          <p:cNvSpPr>
            <a:spLocks noChangeShapeType="1"/>
          </p:cNvSpPr>
          <p:nvPr/>
        </p:nvSpPr>
        <p:spPr bwMode="auto">
          <a:xfrm>
            <a:off x="1908175" y="1844675"/>
            <a:ext cx="0" cy="40528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06" name="Line 4"/>
          <p:cNvSpPr>
            <a:spLocks noChangeShapeType="1"/>
          </p:cNvSpPr>
          <p:nvPr/>
        </p:nvSpPr>
        <p:spPr bwMode="auto">
          <a:xfrm>
            <a:off x="1908175" y="6092825"/>
            <a:ext cx="55435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07" name="Line 5"/>
          <p:cNvSpPr>
            <a:spLocks noChangeShapeType="1"/>
          </p:cNvSpPr>
          <p:nvPr/>
        </p:nvSpPr>
        <p:spPr bwMode="auto">
          <a:xfrm>
            <a:off x="1835150" y="33813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08" name="Line 6"/>
          <p:cNvSpPr>
            <a:spLocks noChangeShapeType="1"/>
          </p:cNvSpPr>
          <p:nvPr/>
        </p:nvSpPr>
        <p:spPr bwMode="auto">
          <a:xfrm>
            <a:off x="1835150" y="38258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09" name="Line 7"/>
          <p:cNvSpPr>
            <a:spLocks noChangeShapeType="1"/>
          </p:cNvSpPr>
          <p:nvPr/>
        </p:nvSpPr>
        <p:spPr bwMode="auto">
          <a:xfrm>
            <a:off x="1835150" y="4741863"/>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0" name="Line 8"/>
          <p:cNvSpPr>
            <a:spLocks noChangeShapeType="1"/>
          </p:cNvSpPr>
          <p:nvPr/>
        </p:nvSpPr>
        <p:spPr bwMode="auto">
          <a:xfrm>
            <a:off x="1835150" y="5651500"/>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1" name="Line 9"/>
          <p:cNvSpPr>
            <a:spLocks noChangeShapeType="1"/>
          </p:cNvSpPr>
          <p:nvPr/>
        </p:nvSpPr>
        <p:spPr bwMode="auto">
          <a:xfrm>
            <a:off x="2546350"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2" name="Line 10"/>
          <p:cNvSpPr>
            <a:spLocks noChangeShapeType="1"/>
          </p:cNvSpPr>
          <p:nvPr/>
        </p:nvSpPr>
        <p:spPr bwMode="auto">
          <a:xfrm>
            <a:off x="3263900"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3" name="Line 11"/>
          <p:cNvSpPr>
            <a:spLocks noChangeShapeType="1"/>
          </p:cNvSpPr>
          <p:nvPr/>
        </p:nvSpPr>
        <p:spPr bwMode="auto">
          <a:xfrm>
            <a:off x="4065588"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4" name="Line 12"/>
          <p:cNvSpPr>
            <a:spLocks noChangeShapeType="1"/>
          </p:cNvSpPr>
          <p:nvPr/>
        </p:nvSpPr>
        <p:spPr bwMode="auto">
          <a:xfrm>
            <a:off x="4859338"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5" name="Line 13"/>
          <p:cNvSpPr>
            <a:spLocks noChangeShapeType="1"/>
          </p:cNvSpPr>
          <p:nvPr/>
        </p:nvSpPr>
        <p:spPr bwMode="auto">
          <a:xfrm>
            <a:off x="5591175"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6" name="Line 14"/>
          <p:cNvSpPr>
            <a:spLocks noChangeShapeType="1"/>
          </p:cNvSpPr>
          <p:nvPr/>
        </p:nvSpPr>
        <p:spPr bwMode="auto">
          <a:xfrm>
            <a:off x="6348413"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7" name="Line 15"/>
          <p:cNvSpPr>
            <a:spLocks noChangeShapeType="1"/>
          </p:cNvSpPr>
          <p:nvPr/>
        </p:nvSpPr>
        <p:spPr bwMode="auto">
          <a:xfrm>
            <a:off x="7124700" y="602138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19" name="Oval 69"/>
          <p:cNvSpPr>
            <a:spLocks noChangeArrowheads="1"/>
          </p:cNvSpPr>
          <p:nvPr/>
        </p:nvSpPr>
        <p:spPr bwMode="auto">
          <a:xfrm>
            <a:off x="4905461" y="2548133"/>
            <a:ext cx="112713"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20" name="Oval 69"/>
          <p:cNvSpPr>
            <a:spLocks noChangeArrowheads="1"/>
          </p:cNvSpPr>
          <p:nvPr/>
        </p:nvSpPr>
        <p:spPr bwMode="auto">
          <a:xfrm>
            <a:off x="4986456" y="2469790"/>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21" name="Oval 69"/>
          <p:cNvSpPr>
            <a:spLocks noChangeArrowheads="1"/>
          </p:cNvSpPr>
          <p:nvPr/>
        </p:nvSpPr>
        <p:spPr bwMode="auto">
          <a:xfrm>
            <a:off x="4329856" y="3602897"/>
            <a:ext cx="112712"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22" name="Oval 69"/>
          <p:cNvSpPr>
            <a:spLocks noChangeArrowheads="1"/>
          </p:cNvSpPr>
          <p:nvPr/>
        </p:nvSpPr>
        <p:spPr bwMode="auto">
          <a:xfrm>
            <a:off x="3539820" y="4578444"/>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23" name="Oval 69"/>
          <p:cNvSpPr>
            <a:spLocks noChangeArrowheads="1"/>
          </p:cNvSpPr>
          <p:nvPr/>
        </p:nvSpPr>
        <p:spPr bwMode="auto">
          <a:xfrm>
            <a:off x="3662155" y="4133094"/>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24" name="Oval 69"/>
          <p:cNvSpPr>
            <a:spLocks noChangeArrowheads="1"/>
          </p:cNvSpPr>
          <p:nvPr/>
        </p:nvSpPr>
        <p:spPr bwMode="auto">
          <a:xfrm>
            <a:off x="3036073" y="5206901"/>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25" name="Oval 69"/>
          <p:cNvSpPr>
            <a:spLocks noChangeArrowheads="1"/>
          </p:cNvSpPr>
          <p:nvPr/>
        </p:nvSpPr>
        <p:spPr bwMode="auto">
          <a:xfrm>
            <a:off x="5318018" y="1902310"/>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26" name="Text Box 26"/>
          <p:cNvSpPr txBox="1">
            <a:spLocks noChangeArrowheads="1"/>
          </p:cNvSpPr>
          <p:nvPr/>
        </p:nvSpPr>
        <p:spPr bwMode="auto">
          <a:xfrm>
            <a:off x="950913" y="1412875"/>
            <a:ext cx="189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dirty="0" smtClean="0">
                <a:solidFill>
                  <a:srgbClr val="000000"/>
                </a:solidFill>
                <a:latin typeface="Arial" charset="0"/>
                <a:cs typeface="Arial" charset="0"/>
              </a:rPr>
              <a:t>Trivsel</a:t>
            </a:r>
            <a:endParaRPr lang="da-DK" sz="1400" dirty="0">
              <a:solidFill>
                <a:srgbClr val="000000"/>
              </a:solidFill>
              <a:latin typeface="Arial" charset="0"/>
              <a:cs typeface="Arial" charset="0"/>
            </a:endParaRPr>
          </a:p>
        </p:txBody>
      </p:sp>
      <p:sp>
        <p:nvSpPr>
          <p:cNvPr id="533527" name="Text Box 27"/>
          <p:cNvSpPr txBox="1">
            <a:spLocks noChangeArrowheads="1"/>
          </p:cNvSpPr>
          <p:nvPr/>
        </p:nvSpPr>
        <p:spPr bwMode="auto">
          <a:xfrm>
            <a:off x="1377950" y="2763838"/>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dirty="0" smtClean="0">
                <a:solidFill>
                  <a:srgbClr val="000000"/>
                </a:solidFill>
                <a:latin typeface="Arial" charset="0"/>
                <a:cs typeface="Arial" charset="0"/>
              </a:rPr>
              <a:t>65</a:t>
            </a:r>
            <a:endParaRPr lang="da-DK" sz="1400" dirty="0">
              <a:solidFill>
                <a:srgbClr val="000000"/>
              </a:solidFill>
              <a:latin typeface="Arial" charset="0"/>
              <a:cs typeface="Arial" charset="0"/>
            </a:endParaRPr>
          </a:p>
        </p:txBody>
      </p:sp>
      <p:sp>
        <p:nvSpPr>
          <p:cNvPr id="533528" name="Text Box 28"/>
          <p:cNvSpPr txBox="1">
            <a:spLocks noChangeArrowheads="1"/>
          </p:cNvSpPr>
          <p:nvPr/>
        </p:nvSpPr>
        <p:spPr bwMode="auto">
          <a:xfrm>
            <a:off x="1355725" y="3662363"/>
            <a:ext cx="490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dirty="0" smtClean="0">
                <a:solidFill>
                  <a:srgbClr val="000000"/>
                </a:solidFill>
                <a:latin typeface="Arial" charset="0"/>
                <a:cs typeface="Arial" charset="0"/>
              </a:rPr>
              <a:t>60</a:t>
            </a:r>
            <a:endParaRPr lang="da-DK" sz="1400" dirty="0">
              <a:solidFill>
                <a:srgbClr val="000000"/>
              </a:solidFill>
              <a:latin typeface="Arial" charset="0"/>
              <a:cs typeface="Arial" charset="0"/>
            </a:endParaRPr>
          </a:p>
        </p:txBody>
      </p:sp>
      <p:sp>
        <p:nvSpPr>
          <p:cNvPr id="533529" name="Text Box 29"/>
          <p:cNvSpPr txBox="1">
            <a:spLocks noChangeArrowheads="1"/>
          </p:cNvSpPr>
          <p:nvPr/>
        </p:nvSpPr>
        <p:spPr bwMode="auto">
          <a:xfrm>
            <a:off x="1393825" y="4594225"/>
            <a:ext cx="407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dirty="0" smtClean="0">
                <a:solidFill>
                  <a:srgbClr val="000000"/>
                </a:solidFill>
                <a:latin typeface="Arial" charset="0"/>
                <a:cs typeface="Arial" charset="0"/>
              </a:rPr>
              <a:t>55</a:t>
            </a:r>
            <a:endParaRPr lang="da-DK" sz="1400" dirty="0">
              <a:solidFill>
                <a:srgbClr val="000000"/>
              </a:solidFill>
              <a:latin typeface="Arial" charset="0"/>
              <a:cs typeface="Arial" charset="0"/>
            </a:endParaRPr>
          </a:p>
        </p:txBody>
      </p:sp>
      <p:sp>
        <p:nvSpPr>
          <p:cNvPr id="533530" name="Text Box 30"/>
          <p:cNvSpPr txBox="1">
            <a:spLocks noChangeArrowheads="1"/>
          </p:cNvSpPr>
          <p:nvPr/>
        </p:nvSpPr>
        <p:spPr bwMode="auto">
          <a:xfrm>
            <a:off x="1403350" y="5461000"/>
            <a:ext cx="398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dirty="0" smtClean="0">
                <a:solidFill>
                  <a:srgbClr val="000000"/>
                </a:solidFill>
                <a:latin typeface="Arial" charset="0"/>
                <a:cs typeface="Arial" charset="0"/>
              </a:rPr>
              <a:t>50</a:t>
            </a:r>
            <a:endParaRPr lang="da-DK" sz="1400" dirty="0">
              <a:solidFill>
                <a:srgbClr val="000000"/>
              </a:solidFill>
              <a:latin typeface="Arial" charset="0"/>
              <a:cs typeface="Arial" charset="0"/>
            </a:endParaRPr>
          </a:p>
        </p:txBody>
      </p:sp>
      <p:sp>
        <p:nvSpPr>
          <p:cNvPr id="533531" name="Text Box 31"/>
          <p:cNvSpPr txBox="1">
            <a:spLocks noChangeArrowheads="1"/>
          </p:cNvSpPr>
          <p:nvPr/>
        </p:nvSpPr>
        <p:spPr bwMode="auto">
          <a:xfrm>
            <a:off x="2363788" y="6173788"/>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latin typeface="Arial" charset="0"/>
                <a:cs typeface="Arial" charset="0"/>
              </a:rPr>
              <a:t>50</a:t>
            </a:r>
          </a:p>
        </p:txBody>
      </p:sp>
      <p:sp>
        <p:nvSpPr>
          <p:cNvPr id="533532" name="Text Box 32"/>
          <p:cNvSpPr txBox="1">
            <a:spLocks noChangeArrowheads="1"/>
          </p:cNvSpPr>
          <p:nvPr/>
        </p:nvSpPr>
        <p:spPr bwMode="auto">
          <a:xfrm>
            <a:off x="3854450" y="6176963"/>
            <a:ext cx="420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latin typeface="Arial" charset="0"/>
                <a:cs typeface="Arial" charset="0"/>
              </a:rPr>
              <a:t>60</a:t>
            </a:r>
          </a:p>
        </p:txBody>
      </p:sp>
      <p:sp>
        <p:nvSpPr>
          <p:cNvPr id="533533" name="Text Box 33"/>
          <p:cNvSpPr txBox="1">
            <a:spLocks noChangeArrowheads="1"/>
          </p:cNvSpPr>
          <p:nvPr/>
        </p:nvSpPr>
        <p:spPr bwMode="auto">
          <a:xfrm>
            <a:off x="5376863" y="6170613"/>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latin typeface="Arial" charset="0"/>
                <a:cs typeface="Arial" charset="0"/>
              </a:rPr>
              <a:t>70</a:t>
            </a:r>
          </a:p>
        </p:txBody>
      </p:sp>
      <p:sp>
        <p:nvSpPr>
          <p:cNvPr id="533534" name="Text Box 34"/>
          <p:cNvSpPr txBox="1">
            <a:spLocks noChangeArrowheads="1"/>
          </p:cNvSpPr>
          <p:nvPr/>
        </p:nvSpPr>
        <p:spPr bwMode="auto">
          <a:xfrm>
            <a:off x="6910388" y="6167438"/>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a:solidFill>
                  <a:srgbClr val="000000"/>
                </a:solidFill>
                <a:latin typeface="Arial" charset="0"/>
                <a:cs typeface="Arial" charset="0"/>
              </a:rPr>
              <a:t>80</a:t>
            </a:r>
          </a:p>
        </p:txBody>
      </p:sp>
      <p:sp>
        <p:nvSpPr>
          <p:cNvPr id="533535" name="Text Box 35"/>
          <p:cNvSpPr txBox="1">
            <a:spLocks noChangeArrowheads="1"/>
          </p:cNvSpPr>
          <p:nvPr/>
        </p:nvSpPr>
        <p:spPr bwMode="auto">
          <a:xfrm>
            <a:off x="7427913" y="5927725"/>
            <a:ext cx="1595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50000"/>
              </a:spcBef>
              <a:spcAft>
                <a:spcPct val="0"/>
              </a:spcAft>
            </a:pPr>
            <a:r>
              <a:rPr lang="da-DK" sz="1400" dirty="0" smtClean="0">
                <a:solidFill>
                  <a:srgbClr val="000000"/>
                </a:solidFill>
                <a:latin typeface="Arial" charset="0"/>
                <a:cs typeface="Arial" charset="0"/>
              </a:rPr>
              <a:t>Social kapital</a:t>
            </a:r>
            <a:endParaRPr lang="da-DK" sz="1400" dirty="0">
              <a:solidFill>
                <a:srgbClr val="000000"/>
              </a:solidFill>
              <a:latin typeface="Arial" charset="0"/>
              <a:cs typeface="Arial" charset="0"/>
            </a:endParaRPr>
          </a:p>
        </p:txBody>
      </p:sp>
      <p:sp>
        <p:nvSpPr>
          <p:cNvPr id="533536" name="Rectangle 71"/>
          <p:cNvSpPr>
            <a:spLocks noChangeArrowheads="1"/>
          </p:cNvSpPr>
          <p:nvPr/>
        </p:nvSpPr>
        <p:spPr bwMode="auto">
          <a:xfrm>
            <a:off x="152400" y="274638"/>
            <a:ext cx="8870950" cy="9937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r>
              <a:rPr lang="da-DK" sz="3200" dirty="0">
                <a:solidFill>
                  <a:srgbClr val="000000"/>
                </a:solidFill>
                <a:latin typeface="Arial" charset="0"/>
                <a:ea typeface="ＭＳ Ｐゴシック" charset="0"/>
                <a:cs typeface="Arial" charset="0"/>
              </a:rPr>
              <a:t>S</a:t>
            </a:r>
            <a:r>
              <a:rPr lang="da-DK" sz="3200" dirty="0" smtClean="0">
                <a:solidFill>
                  <a:srgbClr val="000000"/>
                </a:solidFill>
                <a:latin typeface="Arial" charset="0"/>
                <a:ea typeface="ＭＳ Ｐゴシック" charset="0"/>
                <a:cs typeface="Arial" charset="0"/>
              </a:rPr>
              <a:t>ocial kapital og trivsel. </a:t>
            </a:r>
            <a:endParaRPr lang="da-DK" sz="3200" dirty="0">
              <a:solidFill>
                <a:srgbClr val="000000"/>
              </a:solidFill>
              <a:latin typeface="Arial" charset="0"/>
              <a:ea typeface="ＭＳ Ｐゴシック" charset="0"/>
              <a:cs typeface="Arial" charset="0"/>
            </a:endParaRPr>
          </a:p>
          <a:p>
            <a:pPr algn="ctr" defTabSz="914400" fontAlgn="base">
              <a:spcBef>
                <a:spcPct val="0"/>
              </a:spcBef>
              <a:spcAft>
                <a:spcPct val="0"/>
              </a:spcAft>
            </a:pPr>
            <a:r>
              <a:rPr lang="da-DK" sz="3200" dirty="0" smtClean="0">
                <a:solidFill>
                  <a:srgbClr val="000000"/>
                </a:solidFill>
                <a:latin typeface="Arial" charset="0"/>
                <a:ea typeface="ＭＳ Ｐゴシック" charset="0"/>
                <a:cs typeface="Arial" charset="0"/>
              </a:rPr>
              <a:t>Skoler i en stor dansk kommune 2015</a:t>
            </a:r>
            <a:endParaRPr lang="da-DK" sz="3200" dirty="0">
              <a:solidFill>
                <a:srgbClr val="000000"/>
              </a:solidFill>
              <a:latin typeface="Arial" charset="0"/>
              <a:ea typeface="ＭＳ Ｐゴシック" charset="0"/>
              <a:cs typeface="Arial" charset="0"/>
            </a:endParaRPr>
          </a:p>
        </p:txBody>
      </p:sp>
      <p:sp>
        <p:nvSpPr>
          <p:cNvPr id="533537" name="Line 37"/>
          <p:cNvSpPr>
            <a:spLocks noChangeShapeType="1"/>
          </p:cNvSpPr>
          <p:nvPr/>
        </p:nvSpPr>
        <p:spPr bwMode="auto">
          <a:xfrm flipV="1">
            <a:off x="5120038" y="1773238"/>
            <a:ext cx="0" cy="4248150"/>
          </a:xfrm>
          <a:prstGeom prst="line">
            <a:avLst/>
          </a:prstGeom>
          <a:noFill/>
          <a:ln w="31750">
            <a:solidFill>
              <a:srgbClr val="003366"/>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38" name="Line 38"/>
          <p:cNvSpPr>
            <a:spLocks noChangeShapeType="1"/>
          </p:cNvSpPr>
          <p:nvPr/>
        </p:nvSpPr>
        <p:spPr bwMode="auto">
          <a:xfrm>
            <a:off x="1898650" y="2299218"/>
            <a:ext cx="5384800" cy="9525"/>
          </a:xfrm>
          <a:prstGeom prst="line">
            <a:avLst/>
          </a:prstGeom>
          <a:noFill/>
          <a:ln w="31750">
            <a:solidFill>
              <a:srgbClr val="003366"/>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39" name="Oval 69"/>
          <p:cNvSpPr>
            <a:spLocks noChangeArrowheads="1"/>
          </p:cNvSpPr>
          <p:nvPr/>
        </p:nvSpPr>
        <p:spPr bwMode="auto">
          <a:xfrm>
            <a:off x="5495465" y="2891316"/>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41" name="Line 60"/>
          <p:cNvSpPr>
            <a:spLocks noChangeShapeType="1"/>
          </p:cNvSpPr>
          <p:nvPr/>
        </p:nvSpPr>
        <p:spPr bwMode="auto">
          <a:xfrm>
            <a:off x="1860550" y="293052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42" name="Line 61"/>
          <p:cNvSpPr>
            <a:spLocks noChangeShapeType="1"/>
          </p:cNvSpPr>
          <p:nvPr/>
        </p:nvSpPr>
        <p:spPr bwMode="auto">
          <a:xfrm>
            <a:off x="1835150" y="2466975"/>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43" name="Line 62"/>
          <p:cNvSpPr>
            <a:spLocks noChangeShapeType="1"/>
          </p:cNvSpPr>
          <p:nvPr/>
        </p:nvSpPr>
        <p:spPr bwMode="auto">
          <a:xfrm>
            <a:off x="1841500" y="4297363"/>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44" name="Line 63"/>
          <p:cNvSpPr>
            <a:spLocks noChangeShapeType="1"/>
          </p:cNvSpPr>
          <p:nvPr/>
        </p:nvSpPr>
        <p:spPr bwMode="auto">
          <a:xfrm>
            <a:off x="1822450" y="5211763"/>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45" name="Line 65"/>
          <p:cNvSpPr>
            <a:spLocks noChangeShapeType="1"/>
          </p:cNvSpPr>
          <p:nvPr/>
        </p:nvSpPr>
        <p:spPr bwMode="auto">
          <a:xfrm flipV="1">
            <a:off x="2363788" y="1268412"/>
            <a:ext cx="4265273" cy="4697045"/>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46" name="Oval 69"/>
          <p:cNvSpPr>
            <a:spLocks noChangeArrowheads="1"/>
          </p:cNvSpPr>
          <p:nvPr/>
        </p:nvSpPr>
        <p:spPr bwMode="auto">
          <a:xfrm>
            <a:off x="4502853" y="2134185"/>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47" name="Oval 69"/>
          <p:cNvSpPr>
            <a:spLocks noChangeArrowheads="1"/>
          </p:cNvSpPr>
          <p:nvPr/>
        </p:nvSpPr>
        <p:spPr bwMode="auto">
          <a:xfrm>
            <a:off x="4368829" y="3765075"/>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48" name="Oval 69"/>
          <p:cNvSpPr>
            <a:spLocks noChangeArrowheads="1"/>
          </p:cNvSpPr>
          <p:nvPr/>
        </p:nvSpPr>
        <p:spPr bwMode="auto">
          <a:xfrm>
            <a:off x="4449192" y="3205600"/>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cxnSp>
        <p:nvCxnSpPr>
          <p:cNvPr id="68" name="Lige pilforbindelse 67"/>
          <p:cNvCxnSpPr/>
          <p:nvPr/>
        </p:nvCxnSpPr>
        <p:spPr>
          <a:xfrm flipV="1">
            <a:off x="3774868" y="2327443"/>
            <a:ext cx="1321677" cy="405415"/>
          </a:xfrm>
          <a:prstGeom prst="straightConnector1">
            <a:avLst/>
          </a:prstGeom>
          <a:ln w="571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3551" name="Line 61"/>
          <p:cNvSpPr>
            <a:spLocks noChangeShapeType="1"/>
          </p:cNvSpPr>
          <p:nvPr/>
        </p:nvSpPr>
        <p:spPr bwMode="auto">
          <a:xfrm>
            <a:off x="1835150" y="198913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a-DK">
              <a:solidFill>
                <a:srgbClr val="000000"/>
              </a:solidFill>
              <a:latin typeface="Calibri" charset="0"/>
              <a:ea typeface="ＭＳ Ｐゴシック" charset="0"/>
              <a:cs typeface="ＭＳ Ｐゴシック" charset="0"/>
            </a:endParaRPr>
          </a:p>
        </p:txBody>
      </p:sp>
      <p:sp>
        <p:nvSpPr>
          <p:cNvPr id="533552" name="Text Box 27"/>
          <p:cNvSpPr txBox="1">
            <a:spLocks noChangeArrowheads="1"/>
          </p:cNvSpPr>
          <p:nvPr/>
        </p:nvSpPr>
        <p:spPr bwMode="auto">
          <a:xfrm>
            <a:off x="1385888" y="1844675"/>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50000"/>
              </a:spcBef>
              <a:spcAft>
                <a:spcPct val="0"/>
              </a:spcAft>
            </a:pPr>
            <a:r>
              <a:rPr lang="da-DK" sz="1400" dirty="0" smtClean="0">
                <a:solidFill>
                  <a:srgbClr val="000000"/>
                </a:solidFill>
                <a:latin typeface="Arial" charset="0"/>
                <a:cs typeface="Arial" charset="0"/>
              </a:rPr>
              <a:t>70</a:t>
            </a:r>
            <a:endParaRPr lang="da-DK" sz="1400" dirty="0">
              <a:solidFill>
                <a:srgbClr val="000000"/>
              </a:solidFill>
              <a:latin typeface="Arial" charset="0"/>
              <a:cs typeface="Arial" charset="0"/>
            </a:endParaRPr>
          </a:p>
        </p:txBody>
      </p:sp>
      <p:sp>
        <p:nvSpPr>
          <p:cNvPr id="533553" name="Oval 69"/>
          <p:cNvSpPr>
            <a:spLocks noChangeArrowheads="1"/>
          </p:cNvSpPr>
          <p:nvPr/>
        </p:nvSpPr>
        <p:spPr bwMode="auto">
          <a:xfrm>
            <a:off x="2523367" y="5235160"/>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54" name="Oval 69"/>
          <p:cNvSpPr>
            <a:spLocks noChangeArrowheads="1"/>
          </p:cNvSpPr>
          <p:nvPr/>
        </p:nvSpPr>
        <p:spPr bwMode="auto">
          <a:xfrm>
            <a:off x="3876504" y="4676960"/>
            <a:ext cx="112713"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55" name="Oval 69"/>
          <p:cNvSpPr>
            <a:spLocks noChangeArrowheads="1"/>
          </p:cNvSpPr>
          <p:nvPr/>
        </p:nvSpPr>
        <p:spPr bwMode="auto">
          <a:xfrm>
            <a:off x="3544343" y="4780956"/>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56" name="Oval 69"/>
          <p:cNvSpPr>
            <a:spLocks noChangeArrowheads="1"/>
          </p:cNvSpPr>
          <p:nvPr/>
        </p:nvSpPr>
        <p:spPr bwMode="auto">
          <a:xfrm>
            <a:off x="3316368" y="3733763"/>
            <a:ext cx="112712"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57" name="Oval 69"/>
          <p:cNvSpPr>
            <a:spLocks noChangeArrowheads="1"/>
          </p:cNvSpPr>
          <p:nvPr/>
        </p:nvSpPr>
        <p:spPr bwMode="auto">
          <a:xfrm>
            <a:off x="4838008" y="3251044"/>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58" name="Oval 69"/>
          <p:cNvSpPr>
            <a:spLocks noChangeArrowheads="1"/>
          </p:cNvSpPr>
          <p:nvPr/>
        </p:nvSpPr>
        <p:spPr bwMode="auto">
          <a:xfrm>
            <a:off x="5361737" y="2848265"/>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59" name="Oval 69"/>
          <p:cNvSpPr>
            <a:spLocks noChangeArrowheads="1"/>
          </p:cNvSpPr>
          <p:nvPr/>
        </p:nvSpPr>
        <p:spPr bwMode="auto">
          <a:xfrm>
            <a:off x="4047941" y="4836354"/>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62" name="Oval 69"/>
          <p:cNvSpPr>
            <a:spLocks noChangeArrowheads="1"/>
          </p:cNvSpPr>
          <p:nvPr/>
        </p:nvSpPr>
        <p:spPr bwMode="auto">
          <a:xfrm>
            <a:off x="4063607" y="4011543"/>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63" name="Oval 69"/>
          <p:cNvSpPr>
            <a:spLocks noChangeArrowheads="1"/>
          </p:cNvSpPr>
          <p:nvPr/>
        </p:nvSpPr>
        <p:spPr bwMode="auto">
          <a:xfrm>
            <a:off x="3583844" y="3740802"/>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64" name="Oval 69"/>
          <p:cNvSpPr>
            <a:spLocks noChangeArrowheads="1"/>
          </p:cNvSpPr>
          <p:nvPr/>
        </p:nvSpPr>
        <p:spPr bwMode="auto">
          <a:xfrm>
            <a:off x="2988220" y="5852745"/>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65" name="Oval 69"/>
          <p:cNvSpPr>
            <a:spLocks noChangeArrowheads="1"/>
          </p:cNvSpPr>
          <p:nvPr/>
        </p:nvSpPr>
        <p:spPr bwMode="auto">
          <a:xfrm>
            <a:off x="4632677" y="1900918"/>
            <a:ext cx="112712"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66" name="Oval 69"/>
          <p:cNvSpPr>
            <a:spLocks noChangeArrowheads="1"/>
          </p:cNvSpPr>
          <p:nvPr/>
        </p:nvSpPr>
        <p:spPr bwMode="auto">
          <a:xfrm>
            <a:off x="3889576" y="4040622"/>
            <a:ext cx="112712"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67" name="Oval 69"/>
          <p:cNvSpPr>
            <a:spLocks noChangeArrowheads="1"/>
          </p:cNvSpPr>
          <p:nvPr/>
        </p:nvSpPr>
        <p:spPr bwMode="auto">
          <a:xfrm>
            <a:off x="5918722" y="2867144"/>
            <a:ext cx="112712" cy="1127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68" name="Oval 69"/>
          <p:cNvSpPr>
            <a:spLocks noChangeArrowheads="1"/>
          </p:cNvSpPr>
          <p:nvPr/>
        </p:nvSpPr>
        <p:spPr bwMode="auto">
          <a:xfrm>
            <a:off x="4640528" y="3005575"/>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533569" name="Oval 69"/>
          <p:cNvSpPr>
            <a:spLocks noChangeArrowheads="1"/>
          </p:cNvSpPr>
          <p:nvPr/>
        </p:nvSpPr>
        <p:spPr bwMode="auto">
          <a:xfrm>
            <a:off x="3596222" y="4514313"/>
            <a:ext cx="106362" cy="968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71" name="Oval 69"/>
          <p:cNvSpPr>
            <a:spLocks noChangeArrowheads="1"/>
          </p:cNvSpPr>
          <p:nvPr/>
        </p:nvSpPr>
        <p:spPr bwMode="auto">
          <a:xfrm>
            <a:off x="4818424" y="3977600"/>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72" name="Oval 69"/>
          <p:cNvSpPr>
            <a:spLocks noChangeArrowheads="1"/>
          </p:cNvSpPr>
          <p:nvPr/>
        </p:nvSpPr>
        <p:spPr bwMode="auto">
          <a:xfrm>
            <a:off x="4970824" y="3649810"/>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73" name="Oval 69"/>
          <p:cNvSpPr>
            <a:spLocks noChangeArrowheads="1"/>
          </p:cNvSpPr>
          <p:nvPr/>
        </p:nvSpPr>
        <p:spPr bwMode="auto">
          <a:xfrm>
            <a:off x="4983832" y="3724760"/>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74" name="Oval 69"/>
          <p:cNvSpPr>
            <a:spLocks noChangeArrowheads="1"/>
          </p:cNvSpPr>
          <p:nvPr/>
        </p:nvSpPr>
        <p:spPr bwMode="auto">
          <a:xfrm>
            <a:off x="4454760" y="3396970"/>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75" name="Oval 69"/>
          <p:cNvSpPr>
            <a:spLocks noChangeArrowheads="1"/>
          </p:cNvSpPr>
          <p:nvPr/>
        </p:nvSpPr>
        <p:spPr bwMode="auto">
          <a:xfrm>
            <a:off x="5397048" y="3208590"/>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69" name="Oval 69"/>
          <p:cNvSpPr>
            <a:spLocks noChangeArrowheads="1"/>
          </p:cNvSpPr>
          <p:nvPr/>
        </p:nvSpPr>
        <p:spPr bwMode="auto">
          <a:xfrm>
            <a:off x="5193224" y="2276690"/>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76" name="Oval 69"/>
          <p:cNvSpPr>
            <a:spLocks noChangeArrowheads="1"/>
          </p:cNvSpPr>
          <p:nvPr/>
        </p:nvSpPr>
        <p:spPr bwMode="auto">
          <a:xfrm>
            <a:off x="5423064" y="2971240"/>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77" name="Oval 69"/>
          <p:cNvSpPr>
            <a:spLocks noChangeArrowheads="1"/>
          </p:cNvSpPr>
          <p:nvPr/>
        </p:nvSpPr>
        <p:spPr bwMode="auto">
          <a:xfrm>
            <a:off x="5978152" y="2070320"/>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78" name="Oval 69"/>
          <p:cNvSpPr>
            <a:spLocks noChangeArrowheads="1"/>
          </p:cNvSpPr>
          <p:nvPr/>
        </p:nvSpPr>
        <p:spPr bwMode="auto">
          <a:xfrm>
            <a:off x="6331896" y="1401750"/>
            <a:ext cx="112713" cy="1127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Arial" charset="0"/>
            </a:endParaRPr>
          </a:p>
        </p:txBody>
      </p:sp>
      <p:sp>
        <p:nvSpPr>
          <p:cNvPr id="2" name="Tekstfelt 1"/>
          <p:cNvSpPr txBox="1"/>
          <p:nvPr/>
        </p:nvSpPr>
        <p:spPr>
          <a:xfrm>
            <a:off x="7279586" y="1351573"/>
            <a:ext cx="1633781" cy="923330"/>
          </a:xfrm>
          <a:prstGeom prst="rect">
            <a:avLst/>
          </a:prstGeom>
          <a:noFill/>
          <a:ln w="38100" cmpd="sng">
            <a:solidFill>
              <a:schemeClr val="accent2"/>
            </a:solidFill>
          </a:ln>
        </p:spPr>
        <p:txBody>
          <a:bodyPr wrap="none" rtlCol="0">
            <a:spAutoFit/>
          </a:bodyPr>
          <a:lstStyle/>
          <a:p>
            <a:pPr algn="ctr" fontAlgn="base">
              <a:spcBef>
                <a:spcPct val="0"/>
              </a:spcBef>
              <a:spcAft>
                <a:spcPct val="0"/>
              </a:spcAft>
            </a:pPr>
            <a:r>
              <a:rPr lang="da-DK" dirty="0" smtClean="0">
                <a:solidFill>
                  <a:srgbClr val="000000"/>
                </a:solidFill>
                <a:latin typeface="Calibri" charset="0"/>
                <a:ea typeface="ＭＳ Ｐゴシック" charset="0"/>
                <a:cs typeface="ＭＳ Ｐゴシック" charset="0"/>
              </a:rPr>
              <a:t>Skolen med</a:t>
            </a:r>
          </a:p>
          <a:p>
            <a:pPr algn="ctr" fontAlgn="base">
              <a:spcBef>
                <a:spcPct val="0"/>
              </a:spcBef>
              <a:spcAft>
                <a:spcPct val="0"/>
              </a:spcAft>
            </a:pPr>
            <a:r>
              <a:rPr lang="da-DK" dirty="0">
                <a:solidFill>
                  <a:srgbClr val="000000"/>
                </a:solidFill>
                <a:latin typeface="Calibri" charset="0"/>
                <a:ea typeface="ＭＳ Ｐゴシック" charset="0"/>
                <a:cs typeface="ＭＳ Ｐゴシック" charset="0"/>
              </a:rPr>
              <a:t>d</a:t>
            </a:r>
            <a:r>
              <a:rPr lang="da-DK" dirty="0" smtClean="0">
                <a:solidFill>
                  <a:srgbClr val="000000"/>
                </a:solidFill>
                <a:latin typeface="Calibri" charset="0"/>
                <a:ea typeface="ＭＳ Ｐゴシック" charset="0"/>
                <a:cs typeface="ＭＳ Ｐゴシック" charset="0"/>
              </a:rPr>
              <a:t>en højeste </a:t>
            </a:r>
          </a:p>
          <a:p>
            <a:pPr algn="ctr" fontAlgn="base">
              <a:spcBef>
                <a:spcPct val="0"/>
              </a:spcBef>
              <a:spcAft>
                <a:spcPct val="0"/>
              </a:spcAft>
            </a:pPr>
            <a:r>
              <a:rPr lang="da-DK" dirty="0" smtClean="0">
                <a:solidFill>
                  <a:srgbClr val="000000"/>
                </a:solidFill>
                <a:latin typeface="Calibri" charset="0"/>
                <a:ea typeface="ＭＳ Ｐゴシック" charset="0"/>
                <a:cs typeface="ＭＳ Ｐゴシック" charset="0"/>
              </a:rPr>
              <a:t>ledelseskvalitet</a:t>
            </a:r>
            <a:endParaRPr lang="da-DK" dirty="0">
              <a:solidFill>
                <a:srgbClr val="000000"/>
              </a:solidFill>
              <a:latin typeface="Calibri" charset="0"/>
              <a:ea typeface="ＭＳ Ｐゴシック" charset="0"/>
              <a:cs typeface="ＭＳ Ｐゴシック" charset="0"/>
            </a:endParaRPr>
          </a:p>
        </p:txBody>
      </p:sp>
      <p:cxnSp>
        <p:nvCxnSpPr>
          <p:cNvPr id="4" name="Lige pilforbindelse 3"/>
          <p:cNvCxnSpPr>
            <a:stCxn id="2" idx="1"/>
          </p:cNvCxnSpPr>
          <p:nvPr/>
        </p:nvCxnSpPr>
        <p:spPr>
          <a:xfrm flipH="1" flipV="1">
            <a:off x="6444609" y="1498973"/>
            <a:ext cx="834977" cy="314265"/>
          </a:xfrm>
          <a:prstGeom prst="straightConnector1">
            <a:avLst/>
          </a:prstGeom>
          <a:ln w="38100" cmpd="sng">
            <a:solidFill>
              <a:srgbClr val="333399"/>
            </a:solidFill>
            <a:tailEnd type="arrow"/>
          </a:ln>
        </p:spPr>
        <p:style>
          <a:lnRef idx="2">
            <a:schemeClr val="accent1"/>
          </a:lnRef>
          <a:fillRef idx="0">
            <a:schemeClr val="accent1"/>
          </a:fillRef>
          <a:effectRef idx="1">
            <a:schemeClr val="accent1"/>
          </a:effectRef>
          <a:fontRef idx="minor">
            <a:schemeClr val="tx1"/>
          </a:fontRef>
        </p:style>
      </p:cxnSp>
      <p:sp>
        <p:nvSpPr>
          <p:cNvPr id="7" name="Tekstfelt 6"/>
          <p:cNvSpPr txBox="1"/>
          <p:nvPr/>
        </p:nvSpPr>
        <p:spPr>
          <a:xfrm>
            <a:off x="2383975" y="2666668"/>
            <a:ext cx="1273794" cy="369332"/>
          </a:xfrm>
          <a:prstGeom prst="rect">
            <a:avLst/>
          </a:prstGeom>
          <a:noFill/>
        </p:spPr>
        <p:txBody>
          <a:bodyPr wrap="none" rtlCol="0">
            <a:spAutoFit/>
          </a:bodyPr>
          <a:lstStyle/>
          <a:p>
            <a:pPr fontAlgn="base">
              <a:spcBef>
                <a:spcPct val="0"/>
              </a:spcBef>
              <a:spcAft>
                <a:spcPct val="0"/>
              </a:spcAft>
            </a:pPr>
            <a:r>
              <a:rPr lang="da-DK" dirty="0" smtClean="0">
                <a:solidFill>
                  <a:srgbClr val="000000"/>
                </a:solidFill>
                <a:latin typeface="Calibri" charset="0"/>
                <a:ea typeface="ＭＳ Ｐゴシック" charset="0"/>
                <a:cs typeface="ＭＳ Ｐゴシック" charset="0"/>
              </a:rPr>
              <a:t>Kommunen</a:t>
            </a:r>
            <a:endParaRPr lang="da-DK" dirty="0">
              <a:solidFill>
                <a:srgbClr val="0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4237299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1F497D"/>
            </a:solidFill>
          </a:ln>
        </p:spPr>
        <p:txBody>
          <a:bodyPr/>
          <a:lstStyle/>
          <a:p>
            <a:r>
              <a:rPr lang="da-DK" sz="4000" dirty="0" smtClean="0"/>
              <a:t>Professionel kapital og job tilfredshed i en kommunes skoler</a:t>
            </a:r>
            <a:endParaRPr lang="da-DK" sz="4000" dirty="0"/>
          </a:p>
        </p:txBody>
      </p:sp>
      <p:pic>
        <p:nvPicPr>
          <p:cNvPr id="3" name="Billede 2"/>
          <p:cNvPicPr>
            <a:picLocks noChangeAspect="1"/>
          </p:cNvPicPr>
          <p:nvPr/>
        </p:nvPicPr>
        <p:blipFill>
          <a:blip r:embed="rId2"/>
          <a:stretch>
            <a:fillRect/>
          </a:stretch>
        </p:blipFill>
        <p:spPr>
          <a:xfrm>
            <a:off x="683568" y="1598154"/>
            <a:ext cx="7812360" cy="5215222"/>
          </a:xfrm>
          <a:prstGeom prst="rect">
            <a:avLst/>
          </a:prstGeom>
        </p:spPr>
      </p:pic>
    </p:spTree>
    <p:extLst>
      <p:ext uri="{BB962C8B-B14F-4D97-AF65-F5344CB8AC3E}">
        <p14:creationId xmlns:p14="http://schemas.microsoft.com/office/powerpoint/2010/main" val="2164994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1F497D"/>
            </a:solidFill>
          </a:ln>
        </p:spPr>
        <p:txBody>
          <a:bodyPr/>
          <a:lstStyle/>
          <a:p>
            <a:r>
              <a:rPr lang="da-DK" sz="4000" dirty="0" smtClean="0"/>
              <a:t>Professionel kapital og stress i en kommunes skoler</a:t>
            </a:r>
            <a:endParaRPr lang="da-DK" sz="4000" dirty="0"/>
          </a:p>
        </p:txBody>
      </p:sp>
      <p:pic>
        <p:nvPicPr>
          <p:cNvPr id="3" name="Billede 2"/>
          <p:cNvPicPr>
            <a:picLocks noChangeAspect="1"/>
          </p:cNvPicPr>
          <p:nvPr/>
        </p:nvPicPr>
        <p:blipFill>
          <a:blip r:embed="rId2"/>
          <a:stretch>
            <a:fillRect/>
          </a:stretch>
        </p:blipFill>
        <p:spPr>
          <a:xfrm>
            <a:off x="683568" y="1556792"/>
            <a:ext cx="7817431" cy="5336900"/>
          </a:xfrm>
          <a:prstGeom prst="rect">
            <a:avLst/>
          </a:prstGeom>
        </p:spPr>
      </p:pic>
      <p:pic>
        <p:nvPicPr>
          <p:cNvPr id="4" name="Billede 3"/>
          <p:cNvPicPr>
            <a:picLocks noChangeAspect="1"/>
          </p:cNvPicPr>
          <p:nvPr/>
        </p:nvPicPr>
        <p:blipFill>
          <a:blip r:embed="rId3"/>
          <a:stretch>
            <a:fillRect/>
          </a:stretch>
        </p:blipFill>
        <p:spPr>
          <a:xfrm>
            <a:off x="107504" y="1556792"/>
            <a:ext cx="791468" cy="814746"/>
          </a:xfrm>
          <a:prstGeom prst="rect">
            <a:avLst/>
          </a:prstGeom>
        </p:spPr>
      </p:pic>
    </p:spTree>
    <p:extLst>
      <p:ext uri="{BB962C8B-B14F-4D97-AF65-F5344CB8AC3E}">
        <p14:creationId xmlns:p14="http://schemas.microsoft.com/office/powerpoint/2010/main" val="1057935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itel 1"/>
          <p:cNvSpPr>
            <a:spLocks noGrp="1"/>
          </p:cNvSpPr>
          <p:nvPr>
            <p:ph type="title"/>
          </p:nvPr>
        </p:nvSpPr>
        <p:spPr>
          <a:xfrm>
            <a:off x="457200" y="274638"/>
            <a:ext cx="8218488" cy="2290762"/>
          </a:xfrm>
        </p:spPr>
        <p:txBody>
          <a:bodyPr/>
          <a:lstStyle/>
          <a:p>
            <a:r>
              <a:rPr lang="da-DK" dirty="0" smtClean="0">
                <a:latin typeface="Comic Sans MS"/>
                <a:cs typeface="Comic Sans MS"/>
              </a:rPr>
              <a:t>Kerneopgaven: Produktivitet</a:t>
            </a:r>
            <a:r>
              <a:rPr lang="da-DK" dirty="0">
                <a:latin typeface="Comic Sans MS"/>
                <a:cs typeface="Comic Sans MS"/>
              </a:rPr>
              <a:t>, kvalitet, </a:t>
            </a:r>
            <a:r>
              <a:rPr lang="da-DK" dirty="0" smtClean="0">
                <a:latin typeface="Comic Sans MS"/>
                <a:cs typeface="Comic Sans MS"/>
              </a:rPr>
              <a:t>og </a:t>
            </a:r>
            <a:r>
              <a:rPr lang="da-DK" dirty="0">
                <a:latin typeface="Comic Sans MS"/>
                <a:cs typeface="Comic Sans MS"/>
              </a:rPr>
              <a:t>innovation</a:t>
            </a:r>
          </a:p>
        </p:txBody>
      </p:sp>
      <p:pic>
        <p:nvPicPr>
          <p:cNvPr id="338946" name="Picture 2" descr="http://multimedia.pol.dk/archive/00421/Kronik_-folkeskolen_421736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7875" y="3444875"/>
            <a:ext cx="401637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947" name="Picture 6" descr="http://roskilde.enhedslisten.dk/sites/default/files/u28/080904_elev_tav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 y="3644900"/>
            <a:ext cx="28448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941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Titel 1"/>
          <p:cNvSpPr>
            <a:spLocks noGrp="1"/>
          </p:cNvSpPr>
          <p:nvPr>
            <p:ph type="title"/>
          </p:nvPr>
        </p:nvSpPr>
        <p:spPr>
          <a:ln w="38100"/>
        </p:spPr>
        <p:txBody>
          <a:bodyPr/>
          <a:lstStyle/>
          <a:p>
            <a:r>
              <a:rPr lang="da-DK">
                <a:latin typeface="Arial" charset="0"/>
              </a:rPr>
              <a:t>Én kerneopgave!</a:t>
            </a:r>
          </a:p>
        </p:txBody>
      </p:sp>
      <p:sp>
        <p:nvSpPr>
          <p:cNvPr id="463874" name="Pladsholder til indhold 2"/>
          <p:cNvSpPr>
            <a:spLocks noGrp="1"/>
          </p:cNvSpPr>
          <p:nvPr>
            <p:ph idx="1"/>
          </p:nvPr>
        </p:nvSpPr>
        <p:spPr bwMode="auto">
          <a:xfrm>
            <a:off x="457200" y="1600200"/>
            <a:ext cx="8218488" cy="3773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a:latin typeface="Arial" charset="0"/>
              </a:rPr>
              <a:t>”Hvis kerneopgaven rent faktisk skal give en retning for organisationen, så er det nødvendigt at have én og kun én kerne-opgave. Flere kerneopgaver betyder, at der ikke er tale om én organisation, men om flere -  og at kursen er sat i flere retninger på samme tid”</a:t>
            </a:r>
          </a:p>
        </p:txBody>
      </p:sp>
      <p:sp>
        <p:nvSpPr>
          <p:cNvPr id="463875" name="Tekstfelt 3"/>
          <p:cNvSpPr txBox="1">
            <a:spLocks noChangeArrowheads="1"/>
          </p:cNvSpPr>
          <p:nvPr/>
        </p:nvSpPr>
        <p:spPr bwMode="auto">
          <a:xfrm>
            <a:off x="827088" y="5229225"/>
            <a:ext cx="42052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da-DK" sz="2800" i="1">
                <a:solidFill>
                  <a:srgbClr val="000000"/>
                </a:solidFill>
              </a:rPr>
              <a:t>”Kend din kerneopgave”. </a:t>
            </a:r>
          </a:p>
          <a:p>
            <a:pPr defTabSz="914400" eaLnBrk="1" fontAlgn="base" hangingPunct="1">
              <a:spcBef>
                <a:spcPct val="0"/>
              </a:spcBef>
              <a:spcAft>
                <a:spcPct val="0"/>
              </a:spcAft>
            </a:pPr>
            <a:r>
              <a:rPr lang="da-DK" sz="2800" i="1">
                <a:solidFill>
                  <a:srgbClr val="000000"/>
                </a:solidFill>
              </a:rPr>
              <a:t>2012.                                                                                                  </a:t>
            </a:r>
          </a:p>
        </p:txBody>
      </p:sp>
      <p:pic>
        <p:nvPicPr>
          <p:cNvPr id="463876" name="Billed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5963" y="4654550"/>
            <a:ext cx="32400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5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8524" y="274638"/>
            <a:ext cx="8229600" cy="845798"/>
          </a:xfrm>
          <a:ln w="38100" cmpd="sng">
            <a:solidFill>
              <a:srgbClr val="1F497D"/>
            </a:solidFill>
          </a:ln>
        </p:spPr>
        <p:txBody>
          <a:bodyPr/>
          <a:lstStyle/>
          <a:p>
            <a:r>
              <a:rPr lang="da-DK" dirty="0" smtClean="0"/>
              <a:t>Udgifter til undervisning i % af BNP</a:t>
            </a: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1867953617"/>
              </p:ext>
            </p:extLst>
          </p:nvPr>
        </p:nvGraphicFramePr>
        <p:xfrm>
          <a:off x="401172" y="1300695"/>
          <a:ext cx="3999346" cy="5509032"/>
        </p:xfrm>
        <a:graphic>
          <a:graphicData uri="http://schemas.openxmlformats.org/drawingml/2006/table">
            <a:tbl>
              <a:tblPr firstRow="1" bandRow="1">
                <a:tableStyleId>{5C22544A-7EE6-4342-B048-85BDC9FD1C3A}</a:tableStyleId>
              </a:tblPr>
              <a:tblGrid>
                <a:gridCol w="2418830"/>
                <a:gridCol w="1580516"/>
              </a:tblGrid>
              <a:tr h="459086">
                <a:tc>
                  <a:txBody>
                    <a:bodyPr/>
                    <a:lstStyle/>
                    <a:p>
                      <a:r>
                        <a:rPr lang="da-DK" sz="2000" b="1" dirty="0" smtClean="0"/>
                        <a:t>Land</a:t>
                      </a:r>
                      <a:endParaRPr lang="da-DK" sz="2000" b="1" dirty="0"/>
                    </a:p>
                  </a:txBody>
                  <a:tcPr/>
                </a:tc>
                <a:tc>
                  <a:txBody>
                    <a:bodyPr/>
                    <a:lstStyle/>
                    <a:p>
                      <a:pPr algn="ctr"/>
                      <a:r>
                        <a:rPr lang="da-DK" sz="2000" b="1" dirty="0" smtClean="0"/>
                        <a:t>% af BNP</a:t>
                      </a:r>
                      <a:endParaRPr lang="da-DK" sz="2000" b="1" dirty="0"/>
                    </a:p>
                  </a:txBody>
                  <a:tcPr/>
                </a:tc>
              </a:tr>
              <a:tr h="459086">
                <a:tc>
                  <a:txBody>
                    <a:bodyPr/>
                    <a:lstStyle/>
                    <a:p>
                      <a:r>
                        <a:rPr lang="da-DK" sz="2000" b="1" dirty="0" smtClean="0"/>
                        <a:t>UK</a:t>
                      </a:r>
                      <a:endParaRPr lang="da-DK" sz="2000" b="1" dirty="0"/>
                    </a:p>
                  </a:txBody>
                  <a:tcPr/>
                </a:tc>
                <a:tc>
                  <a:txBody>
                    <a:bodyPr/>
                    <a:lstStyle/>
                    <a:p>
                      <a:pPr algn="ctr"/>
                      <a:r>
                        <a:rPr lang="da-DK" sz="2000" b="1" dirty="0" smtClean="0"/>
                        <a:t>6,6%</a:t>
                      </a:r>
                      <a:endParaRPr lang="da-DK" sz="2000" b="1" dirty="0"/>
                    </a:p>
                  </a:txBody>
                  <a:tcPr/>
                </a:tc>
              </a:tr>
              <a:tr h="459086">
                <a:tc>
                  <a:txBody>
                    <a:bodyPr/>
                    <a:lstStyle/>
                    <a:p>
                      <a:r>
                        <a:rPr lang="da-DK" sz="2000" b="1" dirty="0" smtClean="0"/>
                        <a:t>Danmark</a:t>
                      </a:r>
                      <a:endParaRPr lang="da-DK" sz="2000" b="1" dirty="0"/>
                    </a:p>
                  </a:txBody>
                  <a:tcPr/>
                </a:tc>
                <a:tc>
                  <a:txBody>
                    <a:bodyPr/>
                    <a:lstStyle/>
                    <a:p>
                      <a:pPr algn="ctr"/>
                      <a:r>
                        <a:rPr lang="da-DK" sz="2000" b="1" dirty="0" smtClean="0"/>
                        <a:t>6,5%</a:t>
                      </a:r>
                      <a:endParaRPr lang="da-DK" sz="2000" b="1" dirty="0"/>
                    </a:p>
                  </a:txBody>
                  <a:tcPr/>
                </a:tc>
              </a:tr>
              <a:tr h="459086">
                <a:tc>
                  <a:txBody>
                    <a:bodyPr/>
                    <a:lstStyle/>
                    <a:p>
                      <a:r>
                        <a:rPr lang="da-DK" sz="2000" b="1" dirty="0" smtClean="0"/>
                        <a:t>New</a:t>
                      </a:r>
                      <a:r>
                        <a:rPr lang="da-DK" sz="2000" b="1" baseline="0" dirty="0" smtClean="0"/>
                        <a:t> Zealand</a:t>
                      </a:r>
                      <a:endParaRPr lang="da-DK" sz="2000" b="1" dirty="0"/>
                    </a:p>
                  </a:txBody>
                  <a:tcPr/>
                </a:tc>
                <a:tc>
                  <a:txBody>
                    <a:bodyPr/>
                    <a:lstStyle/>
                    <a:p>
                      <a:pPr algn="ctr"/>
                      <a:r>
                        <a:rPr lang="da-DK" sz="2000" b="1" dirty="0" smtClean="0"/>
                        <a:t>6,4%</a:t>
                      </a:r>
                    </a:p>
                  </a:txBody>
                  <a:tcPr/>
                </a:tc>
              </a:tr>
              <a:tr h="459086">
                <a:tc>
                  <a:txBody>
                    <a:bodyPr/>
                    <a:lstStyle/>
                    <a:p>
                      <a:r>
                        <a:rPr lang="da-DK" sz="2000" b="1" dirty="0" smtClean="0"/>
                        <a:t>Korea</a:t>
                      </a:r>
                      <a:endParaRPr lang="da-DK" sz="2000" b="1" dirty="0"/>
                    </a:p>
                  </a:txBody>
                  <a:tcPr/>
                </a:tc>
                <a:tc>
                  <a:txBody>
                    <a:bodyPr/>
                    <a:lstStyle/>
                    <a:p>
                      <a:pPr algn="ctr"/>
                      <a:r>
                        <a:rPr lang="da-DK" sz="2000" b="1" dirty="0" smtClean="0"/>
                        <a:t>6,3%</a:t>
                      </a:r>
                      <a:endParaRPr lang="da-DK" sz="2000" b="1" dirty="0"/>
                    </a:p>
                  </a:txBody>
                  <a:tcPr/>
                </a:tc>
              </a:tr>
              <a:tr h="459086">
                <a:tc>
                  <a:txBody>
                    <a:bodyPr/>
                    <a:lstStyle/>
                    <a:p>
                      <a:r>
                        <a:rPr lang="da-DK" sz="2000" b="1" dirty="0" smtClean="0"/>
                        <a:t>Canada</a:t>
                      </a:r>
                      <a:endParaRPr lang="da-DK" sz="2000" b="1" dirty="0"/>
                    </a:p>
                  </a:txBody>
                  <a:tcPr/>
                </a:tc>
                <a:tc>
                  <a:txBody>
                    <a:bodyPr/>
                    <a:lstStyle/>
                    <a:p>
                      <a:pPr algn="ctr"/>
                      <a:r>
                        <a:rPr lang="da-DK" sz="2000" b="1" dirty="0" smtClean="0"/>
                        <a:t>6,2%</a:t>
                      </a:r>
                      <a:endParaRPr lang="da-DK" sz="2000" b="1" dirty="0"/>
                    </a:p>
                  </a:txBody>
                  <a:tcPr/>
                </a:tc>
              </a:tr>
              <a:tr h="459086">
                <a:tc>
                  <a:txBody>
                    <a:bodyPr/>
                    <a:lstStyle/>
                    <a:p>
                      <a:r>
                        <a:rPr lang="da-DK" sz="2000" b="1" dirty="0" smtClean="0"/>
                        <a:t>Norge</a:t>
                      </a:r>
                      <a:endParaRPr lang="da-DK" sz="2000" b="1" dirty="0"/>
                    </a:p>
                  </a:txBody>
                  <a:tcPr/>
                </a:tc>
                <a:tc>
                  <a:txBody>
                    <a:bodyPr/>
                    <a:lstStyle/>
                    <a:p>
                      <a:pPr algn="ctr"/>
                      <a:r>
                        <a:rPr lang="da-DK" sz="2000" b="1" dirty="0" smtClean="0"/>
                        <a:t>6,2%</a:t>
                      </a:r>
                      <a:endParaRPr lang="da-DK" sz="2000" b="1" dirty="0"/>
                    </a:p>
                  </a:txBody>
                  <a:tcPr/>
                </a:tc>
              </a:tr>
              <a:tr h="459086">
                <a:tc>
                  <a:txBody>
                    <a:bodyPr/>
                    <a:lstStyle/>
                    <a:p>
                      <a:r>
                        <a:rPr lang="da-DK" sz="2000" b="1" dirty="0" smtClean="0"/>
                        <a:t>Finland</a:t>
                      </a:r>
                      <a:endParaRPr lang="da-DK" sz="2000" b="1" dirty="0"/>
                    </a:p>
                  </a:txBody>
                  <a:tcPr/>
                </a:tc>
                <a:tc>
                  <a:txBody>
                    <a:bodyPr/>
                    <a:lstStyle/>
                    <a:p>
                      <a:pPr algn="ctr"/>
                      <a:r>
                        <a:rPr lang="da-DK" sz="2000" b="1" dirty="0" smtClean="0"/>
                        <a:t>5,7%</a:t>
                      </a:r>
                      <a:endParaRPr lang="da-DK" sz="2000" b="1" dirty="0"/>
                    </a:p>
                  </a:txBody>
                  <a:tcPr/>
                </a:tc>
              </a:tr>
              <a:tr h="459086">
                <a:tc>
                  <a:txBody>
                    <a:bodyPr/>
                    <a:lstStyle/>
                    <a:p>
                      <a:r>
                        <a:rPr lang="da-DK" sz="2000" b="1" dirty="0" smtClean="0"/>
                        <a:t>Sverige</a:t>
                      </a:r>
                      <a:endParaRPr lang="da-DK" sz="2000" b="1" dirty="0"/>
                    </a:p>
                  </a:txBody>
                  <a:tcPr/>
                </a:tc>
                <a:tc>
                  <a:txBody>
                    <a:bodyPr/>
                    <a:lstStyle/>
                    <a:p>
                      <a:pPr algn="ctr"/>
                      <a:r>
                        <a:rPr lang="da-DK" sz="2000" b="1" dirty="0" smtClean="0"/>
                        <a:t>5,4%</a:t>
                      </a:r>
                      <a:endParaRPr lang="da-DK" sz="2000" b="1" dirty="0"/>
                    </a:p>
                  </a:txBody>
                  <a:tcPr/>
                </a:tc>
              </a:tr>
              <a:tr h="459086">
                <a:tc>
                  <a:txBody>
                    <a:bodyPr/>
                    <a:lstStyle/>
                    <a:p>
                      <a:r>
                        <a:rPr lang="da-DK" sz="2000" b="1" dirty="0" smtClean="0"/>
                        <a:t>Japan</a:t>
                      </a:r>
                      <a:endParaRPr lang="da-DK" sz="2000" b="1" dirty="0"/>
                    </a:p>
                  </a:txBody>
                  <a:tcPr/>
                </a:tc>
                <a:tc>
                  <a:txBody>
                    <a:bodyPr/>
                    <a:lstStyle/>
                    <a:p>
                      <a:pPr algn="ctr"/>
                      <a:r>
                        <a:rPr lang="da-DK" sz="2000" b="1" dirty="0" smtClean="0"/>
                        <a:t>4,4%</a:t>
                      </a:r>
                      <a:endParaRPr lang="da-DK" sz="2000" b="1" dirty="0"/>
                    </a:p>
                  </a:txBody>
                  <a:tcPr/>
                </a:tc>
              </a:tr>
              <a:tr h="459086">
                <a:tc>
                  <a:txBody>
                    <a:bodyPr/>
                    <a:lstStyle/>
                    <a:p>
                      <a:r>
                        <a:rPr lang="da-DK" sz="2000" b="1" dirty="0" smtClean="0"/>
                        <a:t>EU</a:t>
                      </a:r>
                      <a:endParaRPr lang="da-DK" sz="2000" b="1" dirty="0"/>
                    </a:p>
                  </a:txBody>
                  <a:tcPr/>
                </a:tc>
                <a:tc>
                  <a:txBody>
                    <a:bodyPr/>
                    <a:lstStyle/>
                    <a:p>
                      <a:pPr algn="ctr"/>
                      <a:r>
                        <a:rPr lang="da-DK" sz="2000" b="1" dirty="0" smtClean="0"/>
                        <a:t>4,9%</a:t>
                      </a:r>
                      <a:endParaRPr lang="da-DK" sz="2000" b="1" dirty="0"/>
                    </a:p>
                  </a:txBody>
                  <a:tcPr/>
                </a:tc>
              </a:tr>
              <a:tr h="459086">
                <a:tc>
                  <a:txBody>
                    <a:bodyPr/>
                    <a:lstStyle/>
                    <a:p>
                      <a:r>
                        <a:rPr lang="da-DK" sz="2000" b="1" dirty="0" smtClean="0"/>
                        <a:t>OECD</a:t>
                      </a:r>
                      <a:endParaRPr lang="da-DK" sz="2000" b="1" dirty="0"/>
                    </a:p>
                  </a:txBody>
                  <a:tcPr/>
                </a:tc>
                <a:tc>
                  <a:txBody>
                    <a:bodyPr/>
                    <a:lstStyle/>
                    <a:p>
                      <a:pPr algn="ctr"/>
                      <a:r>
                        <a:rPr lang="da-DK" sz="2000" b="1" dirty="0" smtClean="0"/>
                        <a:t>5,2%</a:t>
                      </a:r>
                      <a:endParaRPr lang="da-DK" sz="2000" b="1" dirty="0"/>
                    </a:p>
                  </a:txBody>
                  <a:tcPr/>
                </a:tc>
              </a:tr>
            </a:tbl>
          </a:graphicData>
        </a:graphic>
      </p:graphicFrame>
      <p:pic>
        <p:nvPicPr>
          <p:cNvPr id="5" name="Billed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33597" y="2763740"/>
            <a:ext cx="3653203" cy="243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felt 4"/>
          <p:cNvSpPr txBox="1">
            <a:spLocks noChangeArrowheads="1"/>
          </p:cNvSpPr>
          <p:nvPr/>
        </p:nvSpPr>
        <p:spPr bwMode="auto">
          <a:xfrm>
            <a:off x="7056438" y="6192838"/>
            <a:ext cx="1662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da-DK" dirty="0" smtClean="0">
                <a:solidFill>
                  <a:srgbClr val="000000"/>
                </a:solidFill>
                <a:latin typeface="Calibri" charset="0"/>
              </a:rPr>
              <a:t>OECD, 2017</a:t>
            </a:r>
          </a:p>
        </p:txBody>
      </p:sp>
      <p:sp>
        <p:nvSpPr>
          <p:cNvPr id="3" name="Ellipse 2"/>
          <p:cNvSpPr/>
          <p:nvPr/>
        </p:nvSpPr>
        <p:spPr>
          <a:xfrm>
            <a:off x="220133" y="2167495"/>
            <a:ext cx="4030133" cy="5588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latin typeface="Calibri"/>
            </a:endParaRPr>
          </a:p>
        </p:txBody>
      </p:sp>
    </p:spTree>
    <p:extLst>
      <p:ext uri="{BB962C8B-B14F-4D97-AF65-F5344CB8AC3E}">
        <p14:creationId xmlns:p14="http://schemas.microsoft.com/office/powerpoint/2010/main" val="18813476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el 1"/>
          <p:cNvSpPr>
            <a:spLocks noGrp="1"/>
          </p:cNvSpPr>
          <p:nvPr>
            <p:ph type="title"/>
          </p:nvPr>
        </p:nvSpPr>
        <p:spPr>
          <a:ln w="38100">
            <a:solidFill>
              <a:srgbClr val="000090"/>
            </a:solidFill>
            <a:miter lim="800000"/>
            <a:headEnd/>
            <a:tailEnd/>
          </a:ln>
        </p:spPr>
        <p:txBody>
          <a:bodyPr/>
          <a:lstStyle/>
          <a:p>
            <a:r>
              <a:rPr lang="da-DK">
                <a:latin typeface="Calibri" charset="0"/>
              </a:rPr>
              <a:t>Kerneydelse og kerneopgave</a:t>
            </a:r>
          </a:p>
        </p:txBody>
      </p:sp>
      <p:sp>
        <p:nvSpPr>
          <p:cNvPr id="3" name="Pentagon 2"/>
          <p:cNvSpPr/>
          <p:nvPr/>
        </p:nvSpPr>
        <p:spPr>
          <a:xfrm>
            <a:off x="866775" y="2781300"/>
            <a:ext cx="3427413" cy="2176463"/>
          </a:xfrm>
          <a:prstGeom prst="homePlat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solidFill>
                <a:prstClr val="white"/>
              </a:solidFill>
              <a:latin typeface="Calibri"/>
            </a:endParaRPr>
          </a:p>
        </p:txBody>
      </p:sp>
      <p:sp>
        <p:nvSpPr>
          <p:cNvPr id="4" name="Pentagon 3"/>
          <p:cNvSpPr/>
          <p:nvPr/>
        </p:nvSpPr>
        <p:spPr>
          <a:xfrm flipH="1">
            <a:off x="4403725" y="2781300"/>
            <a:ext cx="3475038" cy="2208213"/>
          </a:xfrm>
          <a:prstGeom prst="homePlat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prstClr val="white"/>
              </a:solidFill>
              <a:latin typeface="Calibri"/>
            </a:endParaRPr>
          </a:p>
        </p:txBody>
      </p:sp>
      <p:pic>
        <p:nvPicPr>
          <p:cNvPr id="200708" name="Billed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8563" y="1600200"/>
            <a:ext cx="12096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felt 6"/>
          <p:cNvSpPr txBox="1"/>
          <p:nvPr/>
        </p:nvSpPr>
        <p:spPr>
          <a:xfrm>
            <a:off x="1144588" y="3151188"/>
            <a:ext cx="2604900" cy="1384995"/>
          </a:xfrm>
          <a:prstGeom prst="rect">
            <a:avLst/>
          </a:prstGeom>
          <a:noFill/>
        </p:spPr>
        <p:txBody>
          <a:bodyPr wrap="none">
            <a:spAutoFit/>
          </a:bodyPr>
          <a:lstStyle/>
          <a:p>
            <a:pPr>
              <a:defRPr/>
            </a:pPr>
            <a:r>
              <a:rPr lang="da-DK" sz="2800" dirty="0">
                <a:solidFill>
                  <a:prstClr val="black"/>
                </a:solidFill>
                <a:latin typeface="Calibri"/>
                <a:ea typeface="ＭＳ Ｐゴシック" charset="0"/>
                <a:cs typeface="ＭＳ Ｐゴシック" charset="0"/>
              </a:rPr>
              <a:t>Kerneydelsen</a:t>
            </a:r>
          </a:p>
          <a:p>
            <a:pPr>
              <a:defRPr/>
            </a:pPr>
            <a:r>
              <a:rPr lang="da-DK" sz="2800" dirty="0" smtClean="0">
                <a:solidFill>
                  <a:prstClr val="black"/>
                </a:solidFill>
                <a:latin typeface="Calibri"/>
                <a:ea typeface="ＭＳ Ｐゴシック" charset="0"/>
                <a:cs typeface="ＭＳ Ｐゴシック" charset="0"/>
              </a:rPr>
              <a:t>(Undervisning,</a:t>
            </a:r>
          </a:p>
          <a:p>
            <a:pPr>
              <a:defRPr/>
            </a:pPr>
            <a:r>
              <a:rPr lang="da-DK" sz="2800" dirty="0">
                <a:solidFill>
                  <a:prstClr val="black"/>
                </a:solidFill>
                <a:latin typeface="Calibri"/>
                <a:ea typeface="ＭＳ Ｐゴシック" charset="0"/>
                <a:cs typeface="ＭＳ Ｐゴシック" charset="0"/>
              </a:rPr>
              <a:t>p</a:t>
            </a:r>
            <a:r>
              <a:rPr lang="da-DK" sz="2800" dirty="0" smtClean="0">
                <a:solidFill>
                  <a:prstClr val="black"/>
                </a:solidFill>
                <a:latin typeface="Calibri"/>
                <a:ea typeface="ＭＳ Ｐゴシック" charset="0"/>
                <a:cs typeface="ＭＳ Ｐゴシック" charset="0"/>
              </a:rPr>
              <a:t>ædagogik m.v.)</a:t>
            </a:r>
            <a:endParaRPr lang="da-DK" sz="2800" dirty="0">
              <a:solidFill>
                <a:prstClr val="black"/>
              </a:solidFill>
              <a:latin typeface="Calibri"/>
              <a:ea typeface="ＭＳ Ｐゴシック" charset="0"/>
              <a:cs typeface="ＭＳ Ｐゴシック" charset="0"/>
            </a:endParaRPr>
          </a:p>
        </p:txBody>
      </p:sp>
      <p:sp>
        <p:nvSpPr>
          <p:cNvPr id="8" name="Tekstfelt 7"/>
          <p:cNvSpPr txBox="1"/>
          <p:nvPr/>
        </p:nvSpPr>
        <p:spPr>
          <a:xfrm>
            <a:off x="5227638" y="3184525"/>
            <a:ext cx="2290887" cy="1384995"/>
          </a:xfrm>
          <a:prstGeom prst="rect">
            <a:avLst/>
          </a:prstGeom>
          <a:noFill/>
        </p:spPr>
        <p:txBody>
          <a:bodyPr wrap="none">
            <a:spAutoFit/>
          </a:bodyPr>
          <a:lstStyle/>
          <a:p>
            <a:pPr>
              <a:defRPr/>
            </a:pPr>
            <a:r>
              <a:rPr lang="da-DK" sz="2800" dirty="0">
                <a:solidFill>
                  <a:prstClr val="black"/>
                </a:solidFill>
                <a:latin typeface="Calibri"/>
                <a:ea typeface="ＭＳ Ｐゴシック" charset="0"/>
                <a:cs typeface="ＭＳ Ｐゴシック" charset="0"/>
              </a:rPr>
              <a:t>Kerneopgaven</a:t>
            </a:r>
          </a:p>
          <a:p>
            <a:pPr>
              <a:defRPr/>
            </a:pPr>
            <a:r>
              <a:rPr lang="da-DK" sz="2800" dirty="0" smtClean="0">
                <a:solidFill>
                  <a:prstClr val="black"/>
                </a:solidFill>
                <a:latin typeface="Calibri"/>
                <a:ea typeface="ＭＳ Ｐゴシック" charset="0"/>
                <a:cs typeface="ＭＳ Ｐゴシック" charset="0"/>
              </a:rPr>
              <a:t>(Læring, </a:t>
            </a:r>
          </a:p>
          <a:p>
            <a:pPr>
              <a:defRPr/>
            </a:pPr>
            <a:r>
              <a:rPr lang="da-DK" sz="2800" dirty="0" smtClean="0">
                <a:solidFill>
                  <a:prstClr val="black"/>
                </a:solidFill>
                <a:latin typeface="Calibri"/>
                <a:ea typeface="ＭＳ Ｐゴシック" charset="0"/>
                <a:cs typeface="ＭＳ Ｐゴシック" charset="0"/>
              </a:rPr>
              <a:t>udvikling)</a:t>
            </a:r>
            <a:endParaRPr lang="da-DK" sz="2800" dirty="0">
              <a:solidFill>
                <a:prstClr val="black"/>
              </a:solidFill>
              <a:latin typeface="Calibri"/>
              <a:ea typeface="ＭＳ Ｐゴシック" charset="0"/>
              <a:cs typeface="ＭＳ Ｐゴシック" charset="0"/>
            </a:endParaRPr>
          </a:p>
        </p:txBody>
      </p:sp>
      <p:sp>
        <p:nvSpPr>
          <p:cNvPr id="9" name="Tekstfelt 8"/>
          <p:cNvSpPr txBox="1"/>
          <p:nvPr/>
        </p:nvSpPr>
        <p:spPr>
          <a:xfrm>
            <a:off x="873125" y="5942013"/>
            <a:ext cx="4007602" cy="646331"/>
          </a:xfrm>
          <a:prstGeom prst="rect">
            <a:avLst/>
          </a:prstGeom>
          <a:noFill/>
        </p:spPr>
        <p:txBody>
          <a:bodyPr wrap="none">
            <a:spAutoFit/>
          </a:bodyPr>
          <a:lstStyle/>
          <a:p>
            <a:pPr>
              <a:defRPr/>
            </a:pPr>
            <a:r>
              <a:rPr lang="da-DK" dirty="0">
                <a:solidFill>
                  <a:prstClr val="black"/>
                </a:solidFill>
                <a:latin typeface="Calibri"/>
                <a:ea typeface="ＭＳ Ｐゴシック" charset="0"/>
                <a:cs typeface="ＭＳ Ｐゴシック" charset="0"/>
              </a:rPr>
              <a:t>Hvad skal </a:t>
            </a:r>
            <a:r>
              <a:rPr lang="da-DK" dirty="0" smtClean="0">
                <a:solidFill>
                  <a:prstClr val="black"/>
                </a:solidFill>
                <a:latin typeface="Calibri"/>
                <a:ea typeface="ＭＳ Ｐゴシック" charset="0"/>
                <a:cs typeface="ＭＳ Ｐゴシック" charset="0"/>
              </a:rPr>
              <a:t>lærerne og pædagogerne </a:t>
            </a:r>
            <a:r>
              <a:rPr lang="da-DK" dirty="0">
                <a:solidFill>
                  <a:prstClr val="black"/>
                </a:solidFill>
                <a:latin typeface="Calibri"/>
                <a:ea typeface="ＭＳ Ｐゴシック" charset="0"/>
                <a:cs typeface="ＭＳ Ｐゴシック" charset="0"/>
              </a:rPr>
              <a:t>yde?</a:t>
            </a:r>
          </a:p>
          <a:p>
            <a:pPr>
              <a:defRPr/>
            </a:pPr>
            <a:r>
              <a:rPr lang="da-DK" dirty="0">
                <a:solidFill>
                  <a:prstClr val="black"/>
                </a:solidFill>
                <a:latin typeface="Calibri"/>
                <a:ea typeface="ＭＳ Ｐゴシック" charset="0"/>
                <a:cs typeface="ＭＳ Ｐゴシック" charset="0"/>
              </a:rPr>
              <a:t>Omfang, indhold og metoder.</a:t>
            </a:r>
          </a:p>
        </p:txBody>
      </p:sp>
      <p:sp>
        <p:nvSpPr>
          <p:cNvPr id="10" name="Tekstfelt 9"/>
          <p:cNvSpPr txBox="1"/>
          <p:nvPr/>
        </p:nvSpPr>
        <p:spPr>
          <a:xfrm>
            <a:off x="5295900" y="5942013"/>
            <a:ext cx="2532063" cy="646112"/>
          </a:xfrm>
          <a:prstGeom prst="rect">
            <a:avLst/>
          </a:prstGeom>
          <a:noFill/>
        </p:spPr>
        <p:txBody>
          <a:bodyPr wrap="none">
            <a:spAutoFit/>
          </a:bodyPr>
          <a:lstStyle/>
          <a:p>
            <a:pPr>
              <a:defRPr/>
            </a:pPr>
            <a:r>
              <a:rPr lang="da-DK" dirty="0">
                <a:solidFill>
                  <a:prstClr val="black"/>
                </a:solidFill>
                <a:latin typeface="Calibri"/>
                <a:ea typeface="ＭＳ Ｐゴシック" charset="0"/>
                <a:cs typeface="ＭＳ Ｐゴシック" charset="0"/>
              </a:rPr>
              <a:t>Hvad skal </a:t>
            </a:r>
            <a:r>
              <a:rPr lang="da-DK" dirty="0" smtClean="0">
                <a:solidFill>
                  <a:prstClr val="black"/>
                </a:solidFill>
                <a:latin typeface="Calibri"/>
                <a:ea typeface="ＭＳ Ｐゴシック" charset="0"/>
                <a:cs typeface="ＭＳ Ｐゴシック" charset="0"/>
              </a:rPr>
              <a:t>børnene </a:t>
            </a:r>
            <a:r>
              <a:rPr lang="da-DK" dirty="0">
                <a:solidFill>
                  <a:prstClr val="black"/>
                </a:solidFill>
                <a:latin typeface="Calibri"/>
                <a:ea typeface="ＭＳ Ｐゴシック" charset="0"/>
                <a:cs typeface="ＭＳ Ｐゴシック" charset="0"/>
              </a:rPr>
              <a:t>lære?</a:t>
            </a:r>
          </a:p>
          <a:p>
            <a:pPr>
              <a:defRPr/>
            </a:pPr>
            <a:r>
              <a:rPr lang="da-DK" dirty="0">
                <a:solidFill>
                  <a:prstClr val="black"/>
                </a:solidFill>
                <a:latin typeface="Calibri"/>
                <a:ea typeface="ＭＳ Ｐゴシック" charset="0"/>
                <a:cs typeface="ＭＳ Ｐゴシック" charset="0"/>
              </a:rPr>
              <a:t>Viden, kunnen, dannelse.</a:t>
            </a:r>
          </a:p>
        </p:txBody>
      </p:sp>
    </p:spTree>
    <p:extLst>
      <p:ext uri="{BB962C8B-B14F-4D97-AF65-F5344CB8AC3E}">
        <p14:creationId xmlns:p14="http://schemas.microsoft.com/office/powerpoint/2010/main" val="1673710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1" y="274638"/>
            <a:ext cx="7061200" cy="992187"/>
          </a:xfrm>
        </p:spPr>
        <p:txBody>
          <a:bodyPr/>
          <a:lstStyle/>
          <a:p>
            <a:r>
              <a:rPr lang="da-DK" dirty="0" smtClean="0"/>
              <a:t>Fem pointer om kerneopgaven</a:t>
            </a:r>
            <a:endParaRPr lang="da-DK" dirty="0"/>
          </a:p>
        </p:txBody>
      </p:sp>
      <p:sp>
        <p:nvSpPr>
          <p:cNvPr id="3" name="Pladsholder til indhold 2"/>
          <p:cNvSpPr>
            <a:spLocks noGrp="1"/>
          </p:cNvSpPr>
          <p:nvPr>
            <p:ph idx="1"/>
          </p:nvPr>
        </p:nvSpPr>
        <p:spPr>
          <a:xfrm>
            <a:off x="457200" y="1329272"/>
            <a:ext cx="8229600" cy="5342462"/>
          </a:xfrm>
        </p:spPr>
        <p:txBody>
          <a:bodyPr/>
          <a:lstStyle/>
          <a:p>
            <a:r>
              <a:rPr lang="da-DK" dirty="0" smtClean="0"/>
              <a:t>Den skrives i ental</a:t>
            </a:r>
          </a:p>
          <a:p>
            <a:r>
              <a:rPr lang="da-DK" dirty="0" smtClean="0"/>
              <a:t>Kerneopgave er ikke det samme som kerneydelse</a:t>
            </a:r>
          </a:p>
          <a:p>
            <a:r>
              <a:rPr lang="da-DK" dirty="0" smtClean="0"/>
              <a:t>Kerneopgaven handler om borgeren (eleven/kursisten)</a:t>
            </a:r>
          </a:p>
          <a:p>
            <a:r>
              <a:rPr lang="da-DK" dirty="0" smtClean="0"/>
              <a:t>Det er ikke de ansatte, der bestemmer, hvad kerneopgaven er. Men de er eksperter i at løse den. </a:t>
            </a:r>
          </a:p>
          <a:p>
            <a:r>
              <a:rPr lang="da-DK" dirty="0" smtClean="0"/>
              <a:t>Dét kræver fælles faglig dømmekraft: </a:t>
            </a:r>
            <a:r>
              <a:rPr lang="da-DK" i="1" dirty="0" smtClean="0"/>
              <a:t>Professionel kapital</a:t>
            </a:r>
            <a:endParaRPr lang="da-DK" i="1" dirty="0"/>
          </a:p>
        </p:txBody>
      </p:sp>
      <p:pic>
        <p:nvPicPr>
          <p:cNvPr id="4" name="Bille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0793" y="309049"/>
            <a:ext cx="1394907" cy="1443567"/>
          </a:xfrm>
          <a:prstGeom prst="rect">
            <a:avLst/>
          </a:prstGeom>
        </p:spPr>
      </p:pic>
    </p:spTree>
    <p:extLst>
      <p:ext uri="{BB962C8B-B14F-4D97-AF65-F5344CB8AC3E}">
        <p14:creationId xmlns:p14="http://schemas.microsoft.com/office/powerpoint/2010/main" val="15649333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chemeClr val="tx2"/>
            </a:solidFill>
          </a:ln>
        </p:spPr>
        <p:txBody>
          <a:bodyPr/>
          <a:lstStyle/>
          <a:p>
            <a:r>
              <a:rPr lang="da-DK" sz="3600" dirty="0" smtClean="0"/>
              <a:t>Professionel kapital indebærer metodeansvarlighed</a:t>
            </a:r>
            <a:endParaRPr lang="da-DK" sz="3600" dirty="0"/>
          </a:p>
        </p:txBody>
      </p:sp>
      <p:cxnSp>
        <p:nvCxnSpPr>
          <p:cNvPr id="4" name="Lige pilforbindelse 3"/>
          <p:cNvCxnSpPr/>
          <p:nvPr/>
        </p:nvCxnSpPr>
        <p:spPr>
          <a:xfrm flipV="1">
            <a:off x="745067" y="4013200"/>
            <a:ext cx="7687733" cy="2"/>
          </a:xfrm>
          <a:prstGeom prst="straightConnector1">
            <a:avLst/>
          </a:prstGeom>
          <a:ln w="76200" cmpd="sng">
            <a:solidFill>
              <a:srgbClr val="1F497D"/>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 name="Tekstfelt 6"/>
          <p:cNvSpPr txBox="1"/>
          <p:nvPr/>
        </p:nvSpPr>
        <p:spPr>
          <a:xfrm>
            <a:off x="558804" y="2540000"/>
            <a:ext cx="3206226" cy="646331"/>
          </a:xfrm>
          <a:prstGeom prst="rect">
            <a:avLst/>
          </a:prstGeom>
          <a:noFill/>
          <a:ln>
            <a:solidFill>
              <a:srgbClr val="1F497D"/>
            </a:solidFill>
          </a:ln>
        </p:spPr>
        <p:txBody>
          <a:bodyPr wrap="none" rtlCol="0">
            <a:spAutoFit/>
          </a:bodyPr>
          <a:lstStyle/>
          <a:p>
            <a:pPr fontAlgn="base">
              <a:spcBef>
                <a:spcPct val="0"/>
              </a:spcBef>
              <a:spcAft>
                <a:spcPct val="0"/>
              </a:spcAft>
            </a:pPr>
            <a:r>
              <a:rPr lang="da-DK" sz="3600" dirty="0" smtClean="0">
                <a:solidFill>
                  <a:prstClr val="black"/>
                </a:solidFill>
                <a:latin typeface="Comic Sans MS"/>
                <a:ea typeface="ＭＳ Ｐゴシック" charset="0"/>
                <a:cs typeface="Comic Sans MS"/>
              </a:rPr>
              <a:t>Metodefrihed</a:t>
            </a:r>
            <a:endParaRPr lang="da-DK" sz="3600" dirty="0">
              <a:solidFill>
                <a:prstClr val="black"/>
              </a:solidFill>
              <a:latin typeface="Comic Sans MS"/>
              <a:ea typeface="ＭＳ Ｐゴシック" charset="0"/>
              <a:cs typeface="Comic Sans MS"/>
            </a:endParaRPr>
          </a:p>
        </p:txBody>
      </p:sp>
      <p:sp>
        <p:nvSpPr>
          <p:cNvPr id="8" name="Tekstfelt 7"/>
          <p:cNvSpPr txBox="1"/>
          <p:nvPr/>
        </p:nvSpPr>
        <p:spPr>
          <a:xfrm>
            <a:off x="5536329" y="2556936"/>
            <a:ext cx="2994555" cy="646331"/>
          </a:xfrm>
          <a:prstGeom prst="rect">
            <a:avLst/>
          </a:prstGeom>
          <a:noFill/>
          <a:ln>
            <a:solidFill>
              <a:schemeClr val="tx2"/>
            </a:solidFill>
          </a:ln>
        </p:spPr>
        <p:txBody>
          <a:bodyPr wrap="none" rtlCol="0">
            <a:spAutoFit/>
          </a:bodyPr>
          <a:lstStyle/>
          <a:p>
            <a:pPr fontAlgn="base">
              <a:spcBef>
                <a:spcPct val="0"/>
              </a:spcBef>
              <a:spcAft>
                <a:spcPct val="0"/>
              </a:spcAft>
            </a:pPr>
            <a:r>
              <a:rPr lang="da-DK" sz="3600" dirty="0" smtClean="0">
                <a:solidFill>
                  <a:prstClr val="black"/>
                </a:solidFill>
                <a:latin typeface="Comic Sans MS"/>
                <a:ea typeface="ＭＳ Ｐゴシック" charset="0"/>
                <a:cs typeface="Comic Sans MS"/>
              </a:rPr>
              <a:t>Metodetvang</a:t>
            </a:r>
            <a:endParaRPr lang="da-DK" sz="3600" dirty="0">
              <a:solidFill>
                <a:prstClr val="black"/>
              </a:solidFill>
              <a:latin typeface="Comic Sans MS"/>
              <a:ea typeface="ＭＳ Ｐゴシック" charset="0"/>
              <a:cs typeface="Comic Sans MS"/>
            </a:endParaRPr>
          </a:p>
        </p:txBody>
      </p:sp>
      <p:sp>
        <p:nvSpPr>
          <p:cNvPr id="9" name="Tekstfelt 8"/>
          <p:cNvSpPr txBox="1"/>
          <p:nvPr/>
        </p:nvSpPr>
        <p:spPr>
          <a:xfrm>
            <a:off x="2252148" y="4775160"/>
            <a:ext cx="4506462" cy="646331"/>
          </a:xfrm>
          <a:prstGeom prst="rect">
            <a:avLst/>
          </a:prstGeom>
          <a:noFill/>
          <a:ln w="38100" cmpd="sng">
            <a:solidFill>
              <a:srgbClr val="FF0000"/>
            </a:solidFill>
          </a:ln>
        </p:spPr>
        <p:txBody>
          <a:bodyPr wrap="none" rtlCol="0">
            <a:spAutoFit/>
          </a:bodyPr>
          <a:lstStyle/>
          <a:p>
            <a:pPr fontAlgn="base">
              <a:spcBef>
                <a:spcPct val="0"/>
              </a:spcBef>
              <a:spcAft>
                <a:spcPct val="0"/>
              </a:spcAft>
            </a:pPr>
            <a:r>
              <a:rPr lang="da-DK" sz="3600" dirty="0" smtClean="0">
                <a:solidFill>
                  <a:prstClr val="black"/>
                </a:solidFill>
                <a:latin typeface="Comic Sans MS"/>
                <a:ea typeface="ＭＳ Ｐゴシック" charset="0"/>
                <a:cs typeface="Comic Sans MS"/>
              </a:rPr>
              <a:t>Metodeansvarlighed</a:t>
            </a:r>
            <a:endParaRPr lang="da-DK" sz="3600" dirty="0">
              <a:solidFill>
                <a:prstClr val="black"/>
              </a:solidFill>
              <a:latin typeface="Comic Sans MS"/>
              <a:ea typeface="ＭＳ Ｐゴシック" charset="0"/>
              <a:cs typeface="Comic Sans MS"/>
            </a:endParaRPr>
          </a:p>
        </p:txBody>
      </p:sp>
      <p:sp>
        <p:nvSpPr>
          <p:cNvPr id="10" name="Tekstfelt 9"/>
          <p:cNvSpPr txBox="1"/>
          <p:nvPr/>
        </p:nvSpPr>
        <p:spPr>
          <a:xfrm>
            <a:off x="745071" y="5723467"/>
            <a:ext cx="7798679" cy="830997"/>
          </a:xfrm>
          <a:prstGeom prst="rect">
            <a:avLst/>
          </a:prstGeom>
          <a:noFill/>
        </p:spPr>
        <p:txBody>
          <a:bodyPr wrap="none" rtlCol="0">
            <a:spAutoFit/>
          </a:bodyPr>
          <a:lstStyle/>
          <a:p>
            <a:pPr algn="ctr" fontAlgn="base">
              <a:spcBef>
                <a:spcPct val="0"/>
              </a:spcBef>
              <a:spcAft>
                <a:spcPct val="0"/>
              </a:spcAft>
            </a:pPr>
            <a:r>
              <a:rPr lang="da-DK" sz="2400" dirty="0" smtClean="0">
                <a:solidFill>
                  <a:prstClr val="black"/>
                </a:solidFill>
                <a:latin typeface="Calibri" charset="0"/>
                <a:ea typeface="ＭＳ Ｐゴシック" charset="0"/>
                <a:cs typeface="ＭＳ Ｐゴシック" charset="0"/>
              </a:rPr>
              <a:t>Metodeansvarlighed er baseret på professionel </a:t>
            </a:r>
            <a:r>
              <a:rPr lang="da-DK" sz="2400" i="1" dirty="0" smtClean="0">
                <a:solidFill>
                  <a:prstClr val="black"/>
                </a:solidFill>
                <a:latin typeface="Calibri" charset="0"/>
                <a:ea typeface="ＭＳ Ｐゴシック" charset="0"/>
                <a:cs typeface="ＭＳ Ｐゴシック" charset="0"/>
              </a:rPr>
              <a:t>dømmekraft,</a:t>
            </a:r>
            <a:r>
              <a:rPr lang="da-DK" sz="2400" dirty="0" smtClean="0">
                <a:solidFill>
                  <a:prstClr val="black"/>
                </a:solidFill>
                <a:latin typeface="Calibri" charset="0"/>
                <a:ea typeface="ＭＳ Ｐゴシック" charset="0"/>
                <a:cs typeface="ＭＳ Ｐゴシック" charset="0"/>
              </a:rPr>
              <a:t> </a:t>
            </a:r>
          </a:p>
          <a:p>
            <a:pPr algn="ctr" fontAlgn="base">
              <a:spcBef>
                <a:spcPct val="0"/>
              </a:spcBef>
              <a:spcAft>
                <a:spcPct val="0"/>
              </a:spcAft>
            </a:pPr>
            <a:r>
              <a:rPr lang="da-DK" sz="2400" dirty="0" smtClean="0">
                <a:solidFill>
                  <a:prstClr val="black"/>
                </a:solidFill>
                <a:latin typeface="Calibri" charset="0"/>
                <a:ea typeface="ＭＳ Ｐゴシック" charset="0"/>
                <a:cs typeface="ＭＳ Ｐゴシック" charset="0"/>
              </a:rPr>
              <a:t>der udvikles på grundlag af både erfaringer og forskning.</a:t>
            </a:r>
            <a:endParaRPr lang="da-DK" sz="2400" dirty="0">
              <a:solidFill>
                <a:prstClr val="black"/>
              </a:solidFill>
              <a:latin typeface="Calibri" charset="0"/>
              <a:ea typeface="ＭＳ Ｐゴシック" charset="0"/>
              <a:cs typeface="ＭＳ Ｐゴシック" charset="0"/>
            </a:endParaRPr>
          </a:p>
        </p:txBody>
      </p:sp>
      <p:cxnSp>
        <p:nvCxnSpPr>
          <p:cNvPr id="12" name="Lige pilforbindelse 11"/>
          <p:cNvCxnSpPr>
            <a:stCxn id="8" idx="2"/>
          </p:cNvCxnSpPr>
          <p:nvPr/>
        </p:nvCxnSpPr>
        <p:spPr>
          <a:xfrm>
            <a:off x="7033607" y="3203267"/>
            <a:ext cx="10660" cy="809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Lige pilforbindelse 13"/>
          <p:cNvCxnSpPr/>
          <p:nvPr/>
        </p:nvCxnSpPr>
        <p:spPr>
          <a:xfrm>
            <a:off x="2252148" y="3186331"/>
            <a:ext cx="0" cy="8268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Lige pilforbindelse 17"/>
          <p:cNvCxnSpPr>
            <a:stCxn id="9" idx="0"/>
          </p:cNvCxnSpPr>
          <p:nvPr/>
        </p:nvCxnSpPr>
        <p:spPr>
          <a:xfrm flipV="1">
            <a:off x="4505379" y="4013200"/>
            <a:ext cx="0" cy="76196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51366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333399"/>
            </a:solidFill>
          </a:ln>
        </p:spPr>
        <p:txBody>
          <a:bodyPr/>
          <a:lstStyle/>
          <a:p>
            <a:r>
              <a:rPr lang="da-DK" dirty="0" smtClean="0"/>
              <a:t>Fokus på kerneopgaven</a:t>
            </a:r>
            <a:endParaRPr lang="da-DK" dirty="0"/>
          </a:p>
        </p:txBody>
      </p:sp>
      <p:pic>
        <p:nvPicPr>
          <p:cNvPr id="3" name="Billede 2"/>
          <p:cNvPicPr>
            <a:picLocks noChangeAspect="1"/>
          </p:cNvPicPr>
          <p:nvPr/>
        </p:nvPicPr>
        <p:blipFill>
          <a:blip r:embed="rId2"/>
          <a:stretch>
            <a:fillRect/>
          </a:stretch>
        </p:blipFill>
        <p:spPr>
          <a:xfrm>
            <a:off x="0" y="4195192"/>
            <a:ext cx="9144000" cy="2659029"/>
          </a:xfrm>
          <a:prstGeom prst="rect">
            <a:avLst/>
          </a:prstGeom>
        </p:spPr>
      </p:pic>
      <p:pic>
        <p:nvPicPr>
          <p:cNvPr id="6" name="Billede 5"/>
          <p:cNvPicPr>
            <a:picLocks noChangeAspect="1"/>
          </p:cNvPicPr>
          <p:nvPr/>
        </p:nvPicPr>
        <p:blipFill>
          <a:blip r:embed="rId3"/>
          <a:stretch>
            <a:fillRect/>
          </a:stretch>
        </p:blipFill>
        <p:spPr>
          <a:xfrm>
            <a:off x="0" y="1600211"/>
            <a:ext cx="9144000" cy="2529191"/>
          </a:xfrm>
          <a:prstGeom prst="rect">
            <a:avLst/>
          </a:prstGeom>
        </p:spPr>
      </p:pic>
      <p:sp>
        <p:nvSpPr>
          <p:cNvPr id="7" name="Tekstfelt 6"/>
          <p:cNvSpPr txBox="1"/>
          <p:nvPr/>
        </p:nvSpPr>
        <p:spPr>
          <a:xfrm>
            <a:off x="6990478" y="6549427"/>
            <a:ext cx="2146291" cy="369332"/>
          </a:xfrm>
          <a:prstGeom prst="rect">
            <a:avLst/>
          </a:prstGeom>
          <a:noFill/>
        </p:spPr>
        <p:txBody>
          <a:bodyPr wrap="none" rtlCol="0">
            <a:spAutoFit/>
          </a:bodyPr>
          <a:lstStyle/>
          <a:p>
            <a:pPr fontAlgn="base">
              <a:spcBef>
                <a:spcPct val="0"/>
              </a:spcBef>
              <a:spcAft>
                <a:spcPct val="0"/>
              </a:spcAft>
            </a:pPr>
            <a:r>
              <a:rPr lang="da-DK" dirty="0" smtClean="0">
                <a:solidFill>
                  <a:srgbClr val="000000"/>
                </a:solidFill>
                <a:latin typeface="Calibri" charset="0"/>
                <a:ea typeface="ＭＳ Ｐゴシック" charset="0"/>
                <a:cs typeface="ＭＳ Ｐゴシック" charset="0"/>
              </a:rPr>
              <a:t>Viden På Tværs </a:t>
            </a:r>
            <a:r>
              <a:rPr lang="da-DK" dirty="0">
                <a:solidFill>
                  <a:srgbClr val="000000"/>
                </a:solidFill>
                <a:latin typeface="Calibri" charset="0"/>
                <a:ea typeface="ＭＳ Ｐゴシック" charset="0"/>
                <a:cs typeface="ＭＳ Ｐゴシック" charset="0"/>
              </a:rPr>
              <a:t>2017</a:t>
            </a:r>
          </a:p>
        </p:txBody>
      </p:sp>
    </p:spTree>
    <p:extLst>
      <p:ext uri="{BB962C8B-B14F-4D97-AF65-F5344CB8AC3E}">
        <p14:creationId xmlns:p14="http://schemas.microsoft.com/office/powerpoint/2010/main" val="1285404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1" name="Titel 1"/>
          <p:cNvSpPr>
            <a:spLocks noGrp="1"/>
          </p:cNvSpPr>
          <p:nvPr>
            <p:ph type="title"/>
          </p:nvPr>
        </p:nvSpPr>
        <p:spPr>
          <a:ln w="38100" cmpd="sng"/>
        </p:spPr>
        <p:txBody>
          <a:bodyPr/>
          <a:lstStyle/>
          <a:p>
            <a:r>
              <a:rPr lang="da-DK">
                <a:latin typeface="Arial" charset="0"/>
              </a:rPr>
              <a:t>Vi har brug for mere tid!</a:t>
            </a:r>
          </a:p>
        </p:txBody>
      </p:sp>
      <p:sp>
        <p:nvSpPr>
          <p:cNvPr id="532482" name="Pladsholder til indhold 2"/>
          <p:cNvSpPr>
            <a:spLocks noGrp="1"/>
          </p:cNvSpPr>
          <p:nvPr>
            <p:ph idx="1"/>
          </p:nvPr>
        </p:nvSpPr>
        <p:spPr bwMode="auto">
          <a:xfrm>
            <a:off x="457200" y="1333253"/>
            <a:ext cx="8229600" cy="53603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dirty="0">
                <a:latin typeface="Arial" charset="0"/>
              </a:rPr>
              <a:t>En arbejdsplads har én kerneopgave</a:t>
            </a:r>
          </a:p>
          <a:p>
            <a:r>
              <a:rPr lang="da-DK" dirty="0">
                <a:latin typeface="Arial" charset="0"/>
              </a:rPr>
              <a:t>Kerneopgaven indeholder et formål, som handler om borgeren</a:t>
            </a:r>
          </a:p>
          <a:p>
            <a:r>
              <a:rPr lang="da-DK" dirty="0">
                <a:latin typeface="Arial" charset="0"/>
              </a:rPr>
              <a:t>Alle handlinger skal vurderes ud fra, om de medvirker til løsning af kerneopgaven</a:t>
            </a:r>
          </a:p>
          <a:p>
            <a:r>
              <a:rPr lang="da-DK" dirty="0">
                <a:latin typeface="Arial" charset="0"/>
              </a:rPr>
              <a:t>Alle ønsker sig ”mere tid”. Alt kan gøres bedre. Det centrale </a:t>
            </a:r>
            <a:r>
              <a:rPr lang="da-DK" dirty="0" smtClean="0">
                <a:latin typeface="Arial" charset="0"/>
              </a:rPr>
              <a:t>                          spørgsmål </a:t>
            </a:r>
            <a:r>
              <a:rPr lang="da-DK" dirty="0">
                <a:latin typeface="Arial" charset="0"/>
              </a:rPr>
              <a:t>er, om </a:t>
            </a:r>
            <a:r>
              <a:rPr lang="da-DK" dirty="0" smtClean="0">
                <a:latin typeface="Arial" charset="0"/>
              </a:rPr>
              <a:t>                                 </a:t>
            </a:r>
            <a:r>
              <a:rPr lang="da-DK" i="1" dirty="0" smtClean="0">
                <a:latin typeface="Arial" charset="0"/>
              </a:rPr>
              <a:t>tiden</a:t>
            </a:r>
            <a:r>
              <a:rPr lang="da-DK" dirty="0" smtClean="0">
                <a:latin typeface="Arial" charset="0"/>
              </a:rPr>
              <a:t> </a:t>
            </a:r>
            <a:r>
              <a:rPr lang="da-DK" dirty="0">
                <a:latin typeface="Arial" charset="0"/>
              </a:rPr>
              <a:t>kunne have </a:t>
            </a:r>
            <a:r>
              <a:rPr lang="da-DK" dirty="0" smtClean="0">
                <a:latin typeface="Arial" charset="0"/>
              </a:rPr>
              <a:t>                                   været </a:t>
            </a:r>
            <a:r>
              <a:rPr lang="da-DK" dirty="0">
                <a:latin typeface="Arial" charset="0"/>
              </a:rPr>
              <a:t>brugt bedre. </a:t>
            </a:r>
          </a:p>
        </p:txBody>
      </p:sp>
      <p:pic>
        <p:nvPicPr>
          <p:cNvPr id="2" name="Billede 1"/>
          <p:cNvPicPr>
            <a:picLocks noChangeAspect="1"/>
          </p:cNvPicPr>
          <p:nvPr/>
        </p:nvPicPr>
        <p:blipFill>
          <a:blip r:embed="rId2"/>
          <a:stretch>
            <a:fillRect/>
          </a:stretch>
        </p:blipFill>
        <p:spPr>
          <a:xfrm>
            <a:off x="4971045" y="4699749"/>
            <a:ext cx="4064000" cy="1993900"/>
          </a:xfrm>
          <a:prstGeom prst="rect">
            <a:avLst/>
          </a:prstGeom>
        </p:spPr>
      </p:pic>
    </p:spTree>
    <p:extLst>
      <p:ext uri="{BB962C8B-B14F-4D97-AF65-F5344CB8AC3E}">
        <p14:creationId xmlns:p14="http://schemas.microsoft.com/office/powerpoint/2010/main" val="37533468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1F497D"/>
            </a:solidFill>
          </a:ln>
        </p:spPr>
        <p:txBody>
          <a:bodyPr/>
          <a:lstStyle/>
          <a:p>
            <a:r>
              <a:rPr lang="da-DK" dirty="0" smtClean="0"/>
              <a:t>Pointer	</a:t>
            </a:r>
            <a:endParaRPr lang="da-DK" dirty="0"/>
          </a:p>
        </p:txBody>
      </p:sp>
      <p:sp>
        <p:nvSpPr>
          <p:cNvPr id="3" name="Pladsholder til indhold 2"/>
          <p:cNvSpPr>
            <a:spLocks noGrp="1"/>
          </p:cNvSpPr>
          <p:nvPr>
            <p:ph idx="1"/>
          </p:nvPr>
        </p:nvSpPr>
        <p:spPr/>
        <p:txBody>
          <a:bodyPr>
            <a:normAutofit fontScale="92500" lnSpcReduction="10000"/>
          </a:bodyPr>
          <a:lstStyle/>
          <a:p>
            <a:r>
              <a:rPr lang="da-DK" dirty="0" smtClean="0"/>
              <a:t>Det er vigtigt at skelne mellem kerne</a:t>
            </a:r>
            <a:r>
              <a:rPr lang="da-DK" i="1" dirty="0" smtClean="0"/>
              <a:t>ydelserne </a:t>
            </a:r>
            <a:r>
              <a:rPr lang="da-DK" dirty="0" smtClean="0"/>
              <a:t>og kerne</a:t>
            </a:r>
            <a:r>
              <a:rPr lang="da-DK" i="1" dirty="0" smtClean="0"/>
              <a:t>opgaven</a:t>
            </a:r>
          </a:p>
          <a:p>
            <a:r>
              <a:rPr lang="da-DK" dirty="0" smtClean="0"/>
              <a:t>Skoler har kun</a:t>
            </a:r>
            <a:r>
              <a:rPr lang="da-DK" dirty="0"/>
              <a:t> </a:t>
            </a:r>
            <a:r>
              <a:rPr lang="da-DK" dirty="0" smtClean="0"/>
              <a:t>én kerneopgave</a:t>
            </a:r>
          </a:p>
          <a:p>
            <a:r>
              <a:rPr lang="da-DK" dirty="0" smtClean="0"/>
              <a:t>Det er ikke de ansatte, der skal bestemme, hvad den er. Men de skal vide det, og de skal formulere den i dagligdagen. </a:t>
            </a:r>
          </a:p>
          <a:p>
            <a:r>
              <a:rPr lang="da-DK" dirty="0" smtClean="0"/>
              <a:t>Derimod skal de ansatte have stor frihed til at finde ud af, hvordan de bedst </a:t>
            </a:r>
            <a:r>
              <a:rPr lang="da-DK" i="1" dirty="0" smtClean="0"/>
              <a:t>løser </a:t>
            </a:r>
            <a:r>
              <a:rPr lang="da-DK" dirty="0" smtClean="0"/>
              <a:t>opgaven. Det er dér, professionalisme og kompetencer kommer til udtryk.</a:t>
            </a:r>
            <a:endParaRPr lang="da-DK" dirty="0"/>
          </a:p>
        </p:txBody>
      </p:sp>
    </p:spTree>
    <p:extLst>
      <p:ext uri="{BB962C8B-B14F-4D97-AF65-F5344CB8AC3E}">
        <p14:creationId xmlns:p14="http://schemas.microsoft.com/office/powerpoint/2010/main" val="99635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0994" name="Titel 1"/>
          <p:cNvSpPr>
            <a:spLocks noGrp="1"/>
          </p:cNvSpPr>
          <p:nvPr>
            <p:ph type="title"/>
          </p:nvPr>
        </p:nvSpPr>
        <p:spPr>
          <a:ln w="38100">
            <a:solidFill>
              <a:schemeClr val="tx2"/>
            </a:solidFill>
            <a:miter lim="800000"/>
            <a:headEnd/>
            <a:tailEnd/>
          </a:ln>
        </p:spPr>
        <p:txBody>
          <a:bodyPr/>
          <a:lstStyle/>
          <a:p>
            <a:pPr eaLnBrk="1" hangingPunct="1"/>
            <a:r>
              <a:rPr lang="da-DK">
                <a:latin typeface="Calibri" charset="0"/>
              </a:rPr>
              <a:t>Hvad er kvalitet?</a:t>
            </a:r>
          </a:p>
        </p:txBody>
      </p:sp>
      <p:sp>
        <p:nvSpPr>
          <p:cNvPr id="340995" name="Pladsholder til indhold 2"/>
          <p:cNvSpPr>
            <a:spLocks noGrp="1"/>
          </p:cNvSpPr>
          <p:nvPr>
            <p:ph idx="1"/>
          </p:nvPr>
        </p:nvSpPr>
        <p:spPr>
          <a:xfrm>
            <a:off x="457200" y="1600200"/>
            <a:ext cx="8218488" cy="4781550"/>
          </a:xfrm>
        </p:spPr>
        <p:txBody>
          <a:bodyPr/>
          <a:lstStyle/>
          <a:p>
            <a:pPr eaLnBrk="1" hangingPunct="1"/>
            <a:r>
              <a:rPr lang="da-DK" b="1">
                <a:latin typeface="Calibri" charset="0"/>
              </a:rPr>
              <a:t>Tre sider af kvalitet: </a:t>
            </a:r>
          </a:p>
          <a:p>
            <a:pPr eaLnBrk="1" hangingPunct="1"/>
            <a:r>
              <a:rPr lang="da-DK" b="1">
                <a:latin typeface="Calibri" charset="0"/>
              </a:rPr>
              <a:t>Organisatorisk kvalitet.</a:t>
            </a:r>
            <a:r>
              <a:rPr lang="da-DK">
                <a:latin typeface="Calibri" charset="0"/>
              </a:rPr>
              <a:t> Effektiv organisering uden flaskehalse og med optimal udnyttelse af kompetencer. </a:t>
            </a:r>
          </a:p>
          <a:p>
            <a:pPr eaLnBrk="1" hangingPunct="1"/>
            <a:r>
              <a:rPr lang="da-DK" b="1">
                <a:latin typeface="Calibri" charset="0"/>
              </a:rPr>
              <a:t>Faglig kvalitet. </a:t>
            </a:r>
            <a:r>
              <a:rPr lang="da-DK">
                <a:latin typeface="Calibri" charset="0"/>
              </a:rPr>
              <a:t>Kvalitet ud fra             anerkendte faglige kriterier. </a:t>
            </a:r>
          </a:p>
          <a:p>
            <a:pPr eaLnBrk="1" hangingPunct="1"/>
            <a:r>
              <a:rPr lang="da-DK" b="1">
                <a:latin typeface="Calibri" charset="0"/>
              </a:rPr>
              <a:t>Oplevet kvalitet.</a:t>
            </a:r>
            <a:r>
              <a:rPr lang="da-DK">
                <a:latin typeface="Calibri" charset="0"/>
              </a:rPr>
              <a:t> Brugernes og                       de ansattes oplevelse og vurdering                            af ydelsernes kvalitet.</a:t>
            </a:r>
          </a:p>
        </p:txBody>
      </p:sp>
      <p:pic>
        <p:nvPicPr>
          <p:cNvPr id="340996" name="Picture 3" descr="Perspektiver på kvalite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88100" y="3357563"/>
            <a:ext cx="205105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6086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1F497D"/>
            </a:solidFill>
          </a:ln>
        </p:spPr>
        <p:txBody>
          <a:bodyPr/>
          <a:lstStyle/>
          <a:p>
            <a:r>
              <a:rPr lang="da-DK" dirty="0" smtClean="0"/>
              <a:t>Et paradoks om kvalitet i skolen</a:t>
            </a:r>
            <a:endParaRPr lang="da-DK" dirty="0"/>
          </a:p>
        </p:txBody>
      </p:sp>
      <p:sp>
        <p:nvSpPr>
          <p:cNvPr id="3" name="Pladsholder til indhold 2"/>
          <p:cNvSpPr>
            <a:spLocks noGrp="1"/>
          </p:cNvSpPr>
          <p:nvPr>
            <p:ph idx="1"/>
          </p:nvPr>
        </p:nvSpPr>
        <p:spPr/>
        <p:txBody>
          <a:bodyPr>
            <a:normAutofit fontScale="92500" lnSpcReduction="10000"/>
          </a:bodyPr>
          <a:lstStyle/>
          <a:p>
            <a:r>
              <a:rPr lang="da-DK" dirty="0" smtClean="0"/>
              <a:t>Blandt politikere og i den offentlige debat har der især været fokus på: Økonomi, timetal, </a:t>
            </a:r>
            <a:r>
              <a:rPr lang="da-DK" dirty="0" err="1" smtClean="0"/>
              <a:t>skole-dagens</a:t>
            </a:r>
            <a:r>
              <a:rPr lang="da-DK" dirty="0" smtClean="0"/>
              <a:t> længde, klassestørrelse, lærernes uddannelse, forældresamarbejde, </a:t>
            </a:r>
            <a:r>
              <a:rPr lang="da-DK" dirty="0" err="1" smtClean="0"/>
              <a:t>understøt-tende</a:t>
            </a:r>
            <a:r>
              <a:rPr lang="da-DK" dirty="0" smtClean="0"/>
              <a:t> undervisning, kvalitetsrapporter m.v.</a:t>
            </a:r>
          </a:p>
          <a:p>
            <a:r>
              <a:rPr lang="da-DK" dirty="0" smtClean="0"/>
              <a:t>Forskningen viser, at disse forhold har ingen eller kun lidt indflydelse på kvaliteten. </a:t>
            </a:r>
          </a:p>
          <a:p>
            <a:r>
              <a:rPr lang="da-DK" dirty="0" smtClean="0"/>
              <a:t>Det, som betyder noget, er det, der foregår i klassen mellem læreren og eleverne, og det er langt hen ad vejen en velbevaret hemmelighed. </a:t>
            </a:r>
            <a:endParaRPr lang="da-DK" dirty="0"/>
          </a:p>
        </p:txBody>
      </p:sp>
      <p:sp>
        <p:nvSpPr>
          <p:cNvPr id="4" name="Rektangel 3"/>
          <p:cNvSpPr/>
          <p:nvPr/>
        </p:nvSpPr>
        <p:spPr>
          <a:xfrm>
            <a:off x="237067" y="4724400"/>
            <a:ext cx="8619066" cy="1202267"/>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da-DK" sz="2400">
              <a:solidFill>
                <a:prstClr val="white"/>
              </a:solidFill>
              <a:latin typeface="Calibri"/>
            </a:endParaRPr>
          </a:p>
        </p:txBody>
      </p:sp>
    </p:spTree>
    <p:extLst>
      <p:ext uri="{BB962C8B-B14F-4D97-AF65-F5344CB8AC3E}">
        <p14:creationId xmlns:p14="http://schemas.microsoft.com/office/powerpoint/2010/main" val="33985165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333399"/>
            </a:solidFill>
          </a:ln>
        </p:spPr>
        <p:txBody>
          <a:bodyPr/>
          <a:lstStyle/>
          <a:p>
            <a:r>
              <a:rPr lang="da-DK" dirty="0" smtClean="0"/>
              <a:t>Elevplaner har ingen effekt</a:t>
            </a:r>
            <a:endParaRPr lang="da-DK" dirty="0"/>
          </a:p>
        </p:txBody>
      </p:sp>
      <p:pic>
        <p:nvPicPr>
          <p:cNvPr id="3" name="Billede 2"/>
          <p:cNvPicPr>
            <a:picLocks noChangeAspect="1"/>
          </p:cNvPicPr>
          <p:nvPr/>
        </p:nvPicPr>
        <p:blipFill>
          <a:blip r:embed="rId2"/>
          <a:stretch>
            <a:fillRect/>
          </a:stretch>
        </p:blipFill>
        <p:spPr>
          <a:xfrm>
            <a:off x="787280" y="1688566"/>
            <a:ext cx="7522738" cy="1643082"/>
          </a:xfrm>
          <a:prstGeom prst="rect">
            <a:avLst/>
          </a:prstGeom>
        </p:spPr>
      </p:pic>
      <p:pic>
        <p:nvPicPr>
          <p:cNvPr id="4" name="Billede 3"/>
          <p:cNvPicPr>
            <a:picLocks noChangeAspect="1"/>
          </p:cNvPicPr>
          <p:nvPr/>
        </p:nvPicPr>
        <p:blipFill>
          <a:blip r:embed="rId3"/>
          <a:stretch>
            <a:fillRect/>
          </a:stretch>
        </p:blipFill>
        <p:spPr>
          <a:xfrm>
            <a:off x="635000" y="3479786"/>
            <a:ext cx="7861300" cy="1308100"/>
          </a:xfrm>
          <a:prstGeom prst="rect">
            <a:avLst/>
          </a:prstGeom>
        </p:spPr>
      </p:pic>
      <p:pic>
        <p:nvPicPr>
          <p:cNvPr id="5" name="Billede 4"/>
          <p:cNvPicPr>
            <a:picLocks noChangeAspect="1"/>
          </p:cNvPicPr>
          <p:nvPr/>
        </p:nvPicPr>
        <p:blipFill>
          <a:blip r:embed="rId4"/>
          <a:stretch>
            <a:fillRect/>
          </a:stretch>
        </p:blipFill>
        <p:spPr>
          <a:xfrm>
            <a:off x="6282267" y="4558925"/>
            <a:ext cx="2082789" cy="2019674"/>
          </a:xfrm>
          <a:prstGeom prst="rect">
            <a:avLst/>
          </a:prstGeom>
        </p:spPr>
      </p:pic>
      <p:sp>
        <p:nvSpPr>
          <p:cNvPr id="7" name="Tekstfelt 6"/>
          <p:cNvSpPr txBox="1"/>
          <p:nvPr/>
        </p:nvSpPr>
        <p:spPr>
          <a:xfrm>
            <a:off x="787280" y="5452536"/>
            <a:ext cx="3951923" cy="1200328"/>
          </a:xfrm>
          <a:prstGeom prst="rect">
            <a:avLst/>
          </a:prstGeom>
          <a:noFill/>
        </p:spPr>
        <p:txBody>
          <a:bodyPr wrap="none" rtlCol="0">
            <a:spAutoFit/>
          </a:bodyPr>
          <a:lstStyle/>
          <a:p>
            <a:pPr fontAlgn="base">
              <a:spcBef>
                <a:spcPct val="0"/>
              </a:spcBef>
              <a:spcAft>
                <a:spcPct val="0"/>
              </a:spcAft>
            </a:pPr>
            <a:r>
              <a:rPr lang="da-DK" sz="2400" dirty="0" smtClean="0">
                <a:solidFill>
                  <a:srgbClr val="000000"/>
                </a:solidFill>
                <a:latin typeface="Calibri" charset="0"/>
                <a:ea typeface="ＭＳ Ｐゴシック" charset="0"/>
                <a:cs typeface="ＭＳ Ｐゴシック" charset="0"/>
              </a:rPr>
              <a:t>Stine Helms </a:t>
            </a:r>
            <a:r>
              <a:rPr lang="da-DK" sz="2400" dirty="0" err="1" smtClean="0">
                <a:solidFill>
                  <a:srgbClr val="000000"/>
                </a:solidFill>
                <a:latin typeface="Calibri" charset="0"/>
                <a:ea typeface="ＭＳ Ｐゴシック" charset="0"/>
                <a:cs typeface="ＭＳ Ｐゴシック" charset="0"/>
              </a:rPr>
              <a:t>phd</a:t>
            </a:r>
            <a:r>
              <a:rPr lang="da-DK" sz="2400" dirty="0" smtClean="0">
                <a:solidFill>
                  <a:srgbClr val="000000"/>
                </a:solidFill>
                <a:latin typeface="Calibri" charset="0"/>
                <a:ea typeface="ＭＳ Ｐゴシック" charset="0"/>
                <a:cs typeface="ＭＳ Ｐゴシック" charset="0"/>
              </a:rPr>
              <a:t>-afhandling:</a:t>
            </a:r>
          </a:p>
          <a:p>
            <a:pPr fontAlgn="base">
              <a:spcBef>
                <a:spcPct val="0"/>
              </a:spcBef>
              <a:spcAft>
                <a:spcPct val="0"/>
              </a:spcAft>
            </a:pPr>
            <a:r>
              <a:rPr lang="da-DK" sz="2400" dirty="0" smtClean="0">
                <a:solidFill>
                  <a:srgbClr val="000000"/>
                </a:solidFill>
                <a:latin typeface="Calibri" charset="0"/>
                <a:ea typeface="ＭＳ Ｐゴシック" charset="0"/>
                <a:cs typeface="ＭＳ Ｐゴシック" charset="0"/>
              </a:rPr>
              <a:t>”(U)Synlig evaluering i skolen”</a:t>
            </a:r>
          </a:p>
          <a:p>
            <a:pPr fontAlgn="base">
              <a:spcBef>
                <a:spcPct val="0"/>
              </a:spcBef>
              <a:spcAft>
                <a:spcPct val="0"/>
              </a:spcAft>
            </a:pPr>
            <a:r>
              <a:rPr lang="da-DK" sz="2400" dirty="0">
                <a:solidFill>
                  <a:srgbClr val="000000"/>
                </a:solidFill>
                <a:latin typeface="Calibri" charset="0"/>
                <a:ea typeface="ＭＳ Ｐゴシック" charset="0"/>
                <a:cs typeface="ＭＳ Ｐゴシック" charset="0"/>
              </a:rPr>
              <a:t>e</a:t>
            </a:r>
            <a:r>
              <a:rPr lang="da-DK" sz="2400" dirty="0" smtClean="0">
                <a:solidFill>
                  <a:srgbClr val="000000"/>
                </a:solidFill>
                <a:latin typeface="Calibri" charset="0"/>
                <a:ea typeface="ＭＳ Ｐゴシック" charset="0"/>
                <a:cs typeface="ＭＳ Ｐゴシック" charset="0"/>
              </a:rPr>
              <a:t>r forsvaret på RUC i 2017.</a:t>
            </a:r>
          </a:p>
        </p:txBody>
      </p:sp>
    </p:spTree>
    <p:extLst>
      <p:ext uri="{BB962C8B-B14F-4D97-AF65-F5344CB8AC3E}">
        <p14:creationId xmlns:p14="http://schemas.microsoft.com/office/powerpoint/2010/main" val="4083664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a:solidFill>
              <a:schemeClr val="accent6"/>
            </a:solidFill>
          </a:ln>
        </p:spPr>
        <p:txBody>
          <a:bodyPr/>
          <a:lstStyle/>
          <a:p>
            <a:pPr>
              <a:defRPr/>
            </a:pPr>
            <a:r>
              <a:rPr lang="da-DK" sz="3600" dirty="0" smtClean="0"/>
              <a:t>DLF kursus: oplevet kvalitet og trivsel i14 folkeskoler</a:t>
            </a:r>
            <a:endParaRPr lang="da-DK" sz="3600" dirty="0"/>
          </a:p>
        </p:txBody>
      </p:sp>
      <p:graphicFrame>
        <p:nvGraphicFramePr>
          <p:cNvPr id="4" name="Diagram 3"/>
          <p:cNvGraphicFramePr>
            <a:graphicFrameLocks/>
          </p:cNvGraphicFramePr>
          <p:nvPr>
            <p:extLst>
              <p:ext uri="{D42A27DB-BD31-4B8C-83A1-F6EECF244321}">
                <p14:modId xmlns:p14="http://schemas.microsoft.com/office/powerpoint/2010/main" val="3161483728"/>
              </p:ext>
            </p:extLst>
          </p:nvPr>
        </p:nvGraphicFramePr>
        <p:xfrm>
          <a:off x="854242" y="1584000"/>
          <a:ext cx="7435515" cy="46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5187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333399"/>
            </a:solidFill>
          </a:ln>
        </p:spPr>
        <p:txBody>
          <a:bodyPr/>
          <a:lstStyle/>
          <a:p>
            <a:r>
              <a:rPr lang="da-DK" dirty="0" smtClean="0"/>
              <a:t>Kommer der flere penge?</a:t>
            </a:r>
            <a:endParaRPr lang="da-DK" dirty="0"/>
          </a:p>
        </p:txBody>
      </p:sp>
      <p:sp>
        <p:nvSpPr>
          <p:cNvPr id="3" name="Pladsholder til indhold 2"/>
          <p:cNvSpPr>
            <a:spLocks noGrp="1"/>
          </p:cNvSpPr>
          <p:nvPr>
            <p:ph idx="1"/>
          </p:nvPr>
        </p:nvSpPr>
        <p:spPr>
          <a:xfrm>
            <a:off x="457200" y="1600201"/>
            <a:ext cx="8229600" cy="3809662"/>
          </a:xfrm>
        </p:spPr>
        <p:txBody>
          <a:bodyPr/>
          <a:lstStyle/>
          <a:p>
            <a:r>
              <a:rPr lang="da-DK" dirty="0" smtClean="0"/>
              <a:t>Vores uddannelsessystem er dyrt, men det er uklart, om vi får valuta for pengene</a:t>
            </a:r>
          </a:p>
          <a:p>
            <a:r>
              <a:rPr lang="da-DK" dirty="0" smtClean="0"/>
              <a:t>De sektorer, der kommer til at vokse, er sygehuse, politi, forsvar og måske ældresektoren</a:t>
            </a:r>
          </a:p>
          <a:p>
            <a:r>
              <a:rPr lang="da-DK" dirty="0" smtClean="0"/>
              <a:t>Der kommer ikke flere penge til skoler. Men større fokus på, hvad vi får for pengene.</a:t>
            </a:r>
          </a:p>
          <a:p>
            <a:endParaRPr lang="da-DK" dirty="0"/>
          </a:p>
        </p:txBody>
      </p:sp>
      <p:pic>
        <p:nvPicPr>
          <p:cNvPr id="4" name="Billede 3"/>
          <p:cNvPicPr>
            <a:picLocks noChangeAspect="1"/>
          </p:cNvPicPr>
          <p:nvPr/>
        </p:nvPicPr>
        <p:blipFill>
          <a:blip r:embed="rId2"/>
          <a:stretch>
            <a:fillRect/>
          </a:stretch>
        </p:blipFill>
        <p:spPr>
          <a:xfrm>
            <a:off x="2006600" y="5290342"/>
            <a:ext cx="5118100" cy="1587500"/>
          </a:xfrm>
          <a:prstGeom prst="rect">
            <a:avLst/>
          </a:prstGeom>
        </p:spPr>
      </p:pic>
    </p:spTree>
    <p:extLst>
      <p:ext uri="{BB962C8B-B14F-4D97-AF65-F5344CB8AC3E}">
        <p14:creationId xmlns:p14="http://schemas.microsoft.com/office/powerpoint/2010/main" val="41728325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71"/>
          <p:cNvSpPr>
            <a:spLocks noChangeArrowheads="1"/>
          </p:cNvSpPr>
          <p:nvPr/>
        </p:nvSpPr>
        <p:spPr bwMode="auto">
          <a:xfrm>
            <a:off x="152400" y="274638"/>
            <a:ext cx="8870950" cy="9937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r>
              <a:rPr lang="da-DK" sz="3200" dirty="0">
                <a:solidFill>
                  <a:srgbClr val="000000"/>
                </a:solidFill>
                <a:latin typeface="Arial" charset="0"/>
                <a:ea typeface="ＭＳ Ｐゴシック" charset="0"/>
                <a:cs typeface="ＭＳ Ｐゴシック" charset="0"/>
              </a:rPr>
              <a:t>Social kapital og skolekarakterer</a:t>
            </a:r>
          </a:p>
        </p:txBody>
      </p:sp>
      <p:sp>
        <p:nvSpPr>
          <p:cNvPr id="350210" name="Text Box 3"/>
          <p:cNvSpPr txBox="1">
            <a:spLocks noChangeArrowheads="1"/>
          </p:cNvSpPr>
          <p:nvPr/>
        </p:nvSpPr>
        <p:spPr bwMode="auto">
          <a:xfrm>
            <a:off x="2279650" y="1420813"/>
            <a:ext cx="5719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50000"/>
              </a:spcBef>
              <a:spcAft>
                <a:spcPct val="0"/>
              </a:spcAft>
            </a:pPr>
            <a:r>
              <a:rPr lang="da-DK" sz="1800">
                <a:solidFill>
                  <a:srgbClr val="000000"/>
                </a:solidFill>
              </a:rPr>
              <a:t>En undersøgelse af 88 amerikanske skoler</a:t>
            </a:r>
            <a:br>
              <a:rPr lang="da-DK" sz="1800">
                <a:solidFill>
                  <a:srgbClr val="000000"/>
                </a:solidFill>
              </a:rPr>
            </a:br>
            <a:r>
              <a:rPr lang="da-DK" sz="1800">
                <a:solidFill>
                  <a:srgbClr val="000000"/>
                </a:solidFill>
              </a:rPr>
              <a:t>(2.167 lærere, 5.130 forældre og 88 ledere)</a:t>
            </a:r>
          </a:p>
        </p:txBody>
      </p:sp>
      <p:sp>
        <p:nvSpPr>
          <p:cNvPr id="350211" name="Text Box 4"/>
          <p:cNvSpPr txBox="1">
            <a:spLocks noChangeArrowheads="1"/>
          </p:cNvSpPr>
          <p:nvPr/>
        </p:nvSpPr>
        <p:spPr bwMode="auto">
          <a:xfrm>
            <a:off x="1092200" y="2449513"/>
            <a:ext cx="1941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50000"/>
              </a:spcBef>
              <a:spcAft>
                <a:spcPct val="0"/>
              </a:spcAft>
            </a:pPr>
            <a:r>
              <a:rPr lang="da-DK" sz="1800">
                <a:solidFill>
                  <a:srgbClr val="000000"/>
                </a:solidFill>
              </a:rPr>
              <a:t>Elevernes sociale baggrund</a:t>
            </a:r>
          </a:p>
        </p:txBody>
      </p:sp>
      <p:sp>
        <p:nvSpPr>
          <p:cNvPr id="350212" name="Rectangle 5"/>
          <p:cNvSpPr>
            <a:spLocks noChangeArrowheads="1"/>
          </p:cNvSpPr>
          <p:nvPr/>
        </p:nvSpPr>
        <p:spPr bwMode="auto">
          <a:xfrm>
            <a:off x="982663" y="2286000"/>
            <a:ext cx="2133600" cy="9493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350213" name="Text Box 11"/>
          <p:cNvSpPr txBox="1">
            <a:spLocks noChangeArrowheads="1"/>
          </p:cNvSpPr>
          <p:nvPr/>
        </p:nvSpPr>
        <p:spPr bwMode="auto">
          <a:xfrm>
            <a:off x="409575" y="6435725"/>
            <a:ext cx="7802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50000"/>
              </a:spcBef>
              <a:spcAft>
                <a:spcPct val="0"/>
              </a:spcAft>
            </a:pPr>
            <a:r>
              <a:rPr lang="da-DK" sz="1200">
                <a:solidFill>
                  <a:srgbClr val="000000"/>
                </a:solidFill>
              </a:rPr>
              <a:t>Leana &amp; Pil. Organization Science 2006;17:353-366.</a:t>
            </a:r>
          </a:p>
        </p:txBody>
      </p:sp>
      <p:sp>
        <p:nvSpPr>
          <p:cNvPr id="350214" name="Line 14"/>
          <p:cNvSpPr>
            <a:spLocks noChangeShapeType="1"/>
          </p:cNvSpPr>
          <p:nvPr/>
        </p:nvSpPr>
        <p:spPr bwMode="auto">
          <a:xfrm>
            <a:off x="3106738" y="2692400"/>
            <a:ext cx="2438400" cy="63023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350215" name="Line 15"/>
          <p:cNvSpPr>
            <a:spLocks noChangeShapeType="1"/>
          </p:cNvSpPr>
          <p:nvPr/>
        </p:nvSpPr>
        <p:spPr bwMode="auto">
          <a:xfrm flipV="1">
            <a:off x="3146425" y="3444875"/>
            <a:ext cx="2428875" cy="730250"/>
          </a:xfrm>
          <a:prstGeom prst="line">
            <a:avLst/>
          </a:prstGeom>
          <a:noFill/>
          <a:ln w="19050">
            <a:solidFill>
              <a:schemeClr val="accent2"/>
            </a:solidFill>
            <a:prstDash val="lgDash"/>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350216" name="Rectangle 16"/>
          <p:cNvSpPr>
            <a:spLocks noChangeArrowheads="1"/>
          </p:cNvSpPr>
          <p:nvPr/>
        </p:nvSpPr>
        <p:spPr bwMode="auto">
          <a:xfrm rot="-985773">
            <a:off x="3163888" y="4049713"/>
            <a:ext cx="646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da-DK" sz="1400">
                <a:solidFill>
                  <a:srgbClr val="333399"/>
                </a:solidFill>
                <a:latin typeface="Arial" charset="0"/>
                <a:ea typeface="ＭＳ Ｐゴシック" charset="0"/>
                <a:cs typeface="ＭＳ Ｐゴシック" charset="0"/>
              </a:rPr>
              <a:t>(0,16)</a:t>
            </a:r>
          </a:p>
        </p:txBody>
      </p:sp>
      <p:sp>
        <p:nvSpPr>
          <p:cNvPr id="350217" name="Text Box 18"/>
          <p:cNvSpPr txBox="1">
            <a:spLocks noChangeArrowheads="1"/>
          </p:cNvSpPr>
          <p:nvPr/>
        </p:nvSpPr>
        <p:spPr bwMode="auto">
          <a:xfrm>
            <a:off x="1089025" y="3821113"/>
            <a:ext cx="1941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50000"/>
              </a:spcBef>
              <a:spcAft>
                <a:spcPct val="0"/>
              </a:spcAft>
            </a:pPr>
            <a:r>
              <a:rPr lang="da-DK" sz="1800">
                <a:solidFill>
                  <a:srgbClr val="000000"/>
                </a:solidFill>
              </a:rPr>
              <a:t>Lærernes</a:t>
            </a:r>
            <a:br>
              <a:rPr lang="da-DK" sz="1800">
                <a:solidFill>
                  <a:srgbClr val="000000"/>
                </a:solidFill>
              </a:rPr>
            </a:br>
            <a:r>
              <a:rPr lang="da-DK" sz="1800">
                <a:solidFill>
                  <a:srgbClr val="000000"/>
                </a:solidFill>
              </a:rPr>
              <a:t>erfaring</a:t>
            </a:r>
          </a:p>
        </p:txBody>
      </p:sp>
      <p:sp>
        <p:nvSpPr>
          <p:cNvPr id="350218" name="Rectangle 19"/>
          <p:cNvSpPr>
            <a:spLocks noChangeArrowheads="1"/>
          </p:cNvSpPr>
          <p:nvPr/>
        </p:nvSpPr>
        <p:spPr bwMode="auto">
          <a:xfrm>
            <a:off x="979488" y="3673475"/>
            <a:ext cx="2133600" cy="9493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350219" name="Text Box 20"/>
          <p:cNvSpPr txBox="1">
            <a:spLocks noChangeArrowheads="1"/>
          </p:cNvSpPr>
          <p:nvPr/>
        </p:nvSpPr>
        <p:spPr bwMode="auto">
          <a:xfrm>
            <a:off x="1095375" y="5214938"/>
            <a:ext cx="1941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50000"/>
              </a:spcBef>
              <a:spcAft>
                <a:spcPct val="0"/>
              </a:spcAft>
            </a:pPr>
            <a:r>
              <a:rPr lang="da-DK" sz="1800">
                <a:solidFill>
                  <a:srgbClr val="000000"/>
                </a:solidFill>
              </a:rPr>
              <a:t>Skolernes sociale kapital</a:t>
            </a:r>
          </a:p>
        </p:txBody>
      </p:sp>
      <p:sp>
        <p:nvSpPr>
          <p:cNvPr id="350220" name="Rectangle 21"/>
          <p:cNvSpPr>
            <a:spLocks noChangeArrowheads="1"/>
          </p:cNvSpPr>
          <p:nvPr/>
        </p:nvSpPr>
        <p:spPr bwMode="auto">
          <a:xfrm>
            <a:off x="985838" y="5051425"/>
            <a:ext cx="2133600" cy="9493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350221" name="Text Box 22"/>
          <p:cNvSpPr txBox="1">
            <a:spLocks noChangeArrowheads="1"/>
          </p:cNvSpPr>
          <p:nvPr/>
        </p:nvSpPr>
        <p:spPr bwMode="auto">
          <a:xfrm>
            <a:off x="5740400" y="3125788"/>
            <a:ext cx="1941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50000"/>
              </a:spcBef>
              <a:spcAft>
                <a:spcPct val="0"/>
              </a:spcAft>
            </a:pPr>
            <a:r>
              <a:rPr lang="da-DK" sz="1800">
                <a:solidFill>
                  <a:srgbClr val="000000"/>
                </a:solidFill>
              </a:rPr>
              <a:t>Karakterer i</a:t>
            </a:r>
            <a:br>
              <a:rPr lang="da-DK" sz="1800">
                <a:solidFill>
                  <a:srgbClr val="000000"/>
                </a:solidFill>
              </a:rPr>
            </a:br>
            <a:r>
              <a:rPr lang="da-DK" sz="1800">
                <a:solidFill>
                  <a:srgbClr val="000000"/>
                </a:solidFill>
              </a:rPr>
              <a:t>mundtlig engelsk</a:t>
            </a:r>
          </a:p>
        </p:txBody>
      </p:sp>
      <p:sp>
        <p:nvSpPr>
          <p:cNvPr id="350222" name="Rectangle 23"/>
          <p:cNvSpPr>
            <a:spLocks noChangeArrowheads="1"/>
          </p:cNvSpPr>
          <p:nvPr/>
        </p:nvSpPr>
        <p:spPr bwMode="auto">
          <a:xfrm>
            <a:off x="5630863" y="2962275"/>
            <a:ext cx="2133600" cy="9493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350223" name="Text Box 24"/>
          <p:cNvSpPr txBox="1">
            <a:spLocks noChangeArrowheads="1"/>
          </p:cNvSpPr>
          <p:nvPr/>
        </p:nvSpPr>
        <p:spPr bwMode="auto">
          <a:xfrm>
            <a:off x="5746750" y="4665663"/>
            <a:ext cx="1941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50000"/>
              </a:spcBef>
              <a:spcAft>
                <a:spcPct val="0"/>
              </a:spcAft>
            </a:pPr>
            <a:r>
              <a:rPr lang="da-DK" sz="1800">
                <a:solidFill>
                  <a:srgbClr val="000000"/>
                </a:solidFill>
              </a:rPr>
              <a:t>Karakterer i</a:t>
            </a:r>
            <a:br>
              <a:rPr lang="da-DK" sz="1800">
                <a:solidFill>
                  <a:srgbClr val="000000"/>
                </a:solidFill>
              </a:rPr>
            </a:br>
            <a:r>
              <a:rPr lang="da-DK" sz="1800">
                <a:solidFill>
                  <a:srgbClr val="000000"/>
                </a:solidFill>
              </a:rPr>
              <a:t>matematik</a:t>
            </a:r>
          </a:p>
        </p:txBody>
      </p:sp>
      <p:sp>
        <p:nvSpPr>
          <p:cNvPr id="350224" name="Rectangle 25"/>
          <p:cNvSpPr>
            <a:spLocks noChangeArrowheads="1"/>
          </p:cNvSpPr>
          <p:nvPr/>
        </p:nvSpPr>
        <p:spPr bwMode="auto">
          <a:xfrm>
            <a:off x="5637213" y="4502150"/>
            <a:ext cx="2133600" cy="9493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350225" name="Line 26"/>
          <p:cNvSpPr>
            <a:spLocks noChangeShapeType="1"/>
          </p:cNvSpPr>
          <p:nvPr/>
        </p:nvSpPr>
        <p:spPr bwMode="auto">
          <a:xfrm>
            <a:off x="3116263" y="2692400"/>
            <a:ext cx="2408237" cy="215423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350226" name="Rectangle 27"/>
          <p:cNvSpPr>
            <a:spLocks noChangeArrowheads="1"/>
          </p:cNvSpPr>
          <p:nvPr/>
        </p:nvSpPr>
        <p:spPr bwMode="auto">
          <a:xfrm rot="682008">
            <a:off x="3451225" y="255428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da-DK" sz="1400">
                <a:solidFill>
                  <a:srgbClr val="333399"/>
                </a:solidFill>
                <a:latin typeface="Arial" charset="0"/>
                <a:ea typeface="ＭＳ Ｐゴシック" charset="0"/>
                <a:cs typeface="ＭＳ Ｐゴシック" charset="0"/>
              </a:rPr>
              <a:t>0,31</a:t>
            </a:r>
          </a:p>
        </p:txBody>
      </p:sp>
      <p:sp>
        <p:nvSpPr>
          <p:cNvPr id="350227" name="Line 28"/>
          <p:cNvSpPr>
            <a:spLocks noChangeShapeType="1"/>
          </p:cNvSpPr>
          <p:nvPr/>
        </p:nvSpPr>
        <p:spPr bwMode="auto">
          <a:xfrm flipV="1">
            <a:off x="3106738" y="3717925"/>
            <a:ext cx="2438400" cy="1849438"/>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350228" name="Rectangle 29"/>
          <p:cNvSpPr>
            <a:spLocks noChangeArrowheads="1"/>
          </p:cNvSpPr>
          <p:nvPr/>
        </p:nvSpPr>
        <p:spPr bwMode="auto">
          <a:xfrm rot="-2261601">
            <a:off x="3419475" y="477043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da-DK" sz="1400">
                <a:solidFill>
                  <a:srgbClr val="333399"/>
                </a:solidFill>
                <a:latin typeface="Arial" charset="0"/>
                <a:ea typeface="ＭＳ Ｐゴシック" charset="0"/>
                <a:cs typeface="ＭＳ Ｐゴシック" charset="0"/>
              </a:rPr>
              <a:t>0,40</a:t>
            </a:r>
          </a:p>
        </p:txBody>
      </p:sp>
      <p:sp>
        <p:nvSpPr>
          <p:cNvPr id="350229" name="Rectangle 30"/>
          <p:cNvSpPr>
            <a:spLocks noChangeArrowheads="1"/>
          </p:cNvSpPr>
          <p:nvPr/>
        </p:nvSpPr>
        <p:spPr bwMode="auto">
          <a:xfrm rot="2447617">
            <a:off x="4899025" y="4162425"/>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da-DK" sz="1400">
                <a:solidFill>
                  <a:srgbClr val="333399"/>
                </a:solidFill>
                <a:latin typeface="Arial" charset="0"/>
                <a:ea typeface="ＭＳ Ｐゴシック" charset="0"/>
                <a:cs typeface="ＭＳ Ｐゴシック" charset="0"/>
              </a:rPr>
              <a:t>0,46</a:t>
            </a:r>
          </a:p>
        </p:txBody>
      </p:sp>
      <p:sp>
        <p:nvSpPr>
          <p:cNvPr id="350230" name="Line 31"/>
          <p:cNvSpPr>
            <a:spLocks noChangeShapeType="1"/>
          </p:cNvSpPr>
          <p:nvPr/>
        </p:nvSpPr>
        <p:spPr bwMode="auto">
          <a:xfrm flipV="1">
            <a:off x="3116263" y="5121275"/>
            <a:ext cx="2417762" cy="42545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a-DK">
              <a:solidFill>
                <a:srgbClr val="000000"/>
              </a:solidFill>
              <a:latin typeface="Arial" charset="0"/>
              <a:ea typeface="ＭＳ Ｐゴシック" charset="0"/>
              <a:cs typeface="ＭＳ Ｐゴシック" charset="0"/>
            </a:endParaRPr>
          </a:p>
        </p:txBody>
      </p:sp>
      <p:sp>
        <p:nvSpPr>
          <p:cNvPr id="350231" name="Rectangle 32"/>
          <p:cNvSpPr>
            <a:spLocks noChangeArrowheads="1"/>
          </p:cNvSpPr>
          <p:nvPr/>
        </p:nvSpPr>
        <p:spPr bwMode="auto">
          <a:xfrm rot="-677510">
            <a:off x="4048125" y="5330825"/>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da-DK" sz="1400">
                <a:solidFill>
                  <a:srgbClr val="333399"/>
                </a:solidFill>
                <a:latin typeface="Arial" charset="0"/>
                <a:ea typeface="ＭＳ Ｐゴシック" charset="0"/>
                <a:cs typeface="ＭＳ Ｐゴシック" charset="0"/>
              </a:rPr>
              <a:t>0,30</a:t>
            </a:r>
          </a:p>
        </p:txBody>
      </p:sp>
    </p:spTree>
    <p:extLst>
      <p:ext uri="{BB962C8B-B14F-4D97-AF65-F5344CB8AC3E}">
        <p14:creationId xmlns:p14="http://schemas.microsoft.com/office/powerpoint/2010/main" val="33038634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1F497D"/>
            </a:solidFill>
          </a:ln>
        </p:spPr>
        <p:txBody>
          <a:bodyPr/>
          <a:lstStyle/>
          <a:p>
            <a:r>
              <a:rPr lang="da-DK" sz="3600" dirty="0" smtClean="0"/>
              <a:t>Social kapital og skolekarakterer i københavnske folkeskoler</a:t>
            </a:r>
            <a:endParaRPr lang="da-DK" sz="3600"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1006213280"/>
              </p:ext>
            </p:extLst>
          </p:nvPr>
        </p:nvGraphicFramePr>
        <p:xfrm>
          <a:off x="457200" y="2821900"/>
          <a:ext cx="8229600" cy="3017520"/>
        </p:xfrm>
        <a:graphic>
          <a:graphicData uri="http://schemas.openxmlformats.org/drawingml/2006/table">
            <a:tbl>
              <a:tblPr firstRow="1" bandRow="1">
                <a:tableStyleId>{5C22544A-7EE6-4342-B048-85BDC9FD1C3A}</a:tableStyleId>
              </a:tblPr>
              <a:tblGrid>
                <a:gridCol w="2420648"/>
                <a:gridCol w="1527349"/>
                <a:gridCol w="1463040"/>
                <a:gridCol w="1430886"/>
                <a:gridCol w="1387677"/>
              </a:tblGrid>
              <a:tr h="370840">
                <a:tc>
                  <a:txBody>
                    <a:bodyPr/>
                    <a:lstStyle/>
                    <a:p>
                      <a:r>
                        <a:rPr lang="da-DK" sz="2400" b="1" dirty="0" smtClean="0">
                          <a:solidFill>
                            <a:srgbClr val="000000"/>
                          </a:solidFill>
                        </a:rPr>
                        <a:t>Karakter</a:t>
                      </a:r>
                    </a:p>
                    <a:p>
                      <a:r>
                        <a:rPr lang="da-DK" sz="2400" b="1" dirty="0" smtClean="0">
                          <a:solidFill>
                            <a:srgbClr val="000000"/>
                          </a:solidFill>
                        </a:rPr>
                        <a:t>gennemsnit </a:t>
                      </a:r>
                    </a:p>
                    <a:p>
                      <a:r>
                        <a:rPr lang="da-DK" sz="2400" b="1" dirty="0" smtClean="0">
                          <a:solidFill>
                            <a:srgbClr val="000000"/>
                          </a:solidFill>
                        </a:rPr>
                        <a:t>2010-2012:</a:t>
                      </a:r>
                      <a:endParaRPr lang="da-DK" sz="2400" b="1" dirty="0">
                        <a:solidFill>
                          <a:srgbClr val="000000"/>
                        </a:solidFill>
                      </a:endParaRPr>
                    </a:p>
                  </a:txBody>
                  <a:tcPr/>
                </a:tc>
                <a:tc>
                  <a:txBody>
                    <a:bodyPr/>
                    <a:lstStyle/>
                    <a:p>
                      <a:pPr algn="ctr"/>
                      <a:r>
                        <a:rPr lang="da-DK" sz="2400" b="1" dirty="0" smtClean="0">
                          <a:solidFill>
                            <a:schemeClr val="tx1"/>
                          </a:solidFill>
                        </a:rPr>
                        <a:t>Lav</a:t>
                      </a:r>
                      <a:endParaRPr lang="da-DK" sz="2400" b="1" dirty="0">
                        <a:solidFill>
                          <a:schemeClr val="tx1"/>
                        </a:solidFill>
                      </a:endParaRPr>
                    </a:p>
                  </a:txBody>
                  <a:tcPr/>
                </a:tc>
                <a:tc>
                  <a:txBody>
                    <a:bodyPr/>
                    <a:lstStyle/>
                    <a:p>
                      <a:pPr algn="ctr"/>
                      <a:r>
                        <a:rPr lang="da-DK" sz="2400" b="1" dirty="0" smtClean="0">
                          <a:solidFill>
                            <a:schemeClr val="tx1"/>
                          </a:solidFill>
                        </a:rPr>
                        <a:t>Middel</a:t>
                      </a:r>
                      <a:endParaRPr lang="da-DK" sz="2400" b="1" dirty="0">
                        <a:solidFill>
                          <a:schemeClr val="tx1"/>
                        </a:solidFill>
                      </a:endParaRPr>
                    </a:p>
                  </a:txBody>
                  <a:tcPr/>
                </a:tc>
                <a:tc>
                  <a:txBody>
                    <a:bodyPr/>
                    <a:lstStyle/>
                    <a:p>
                      <a:pPr algn="ctr"/>
                      <a:r>
                        <a:rPr lang="da-DK" sz="2400" b="1" dirty="0" smtClean="0">
                          <a:solidFill>
                            <a:schemeClr val="tx1"/>
                          </a:solidFill>
                        </a:rPr>
                        <a:t>Høj</a:t>
                      </a:r>
                      <a:endParaRPr lang="da-DK" sz="2400" b="1" dirty="0">
                        <a:solidFill>
                          <a:schemeClr val="tx1"/>
                        </a:solidFill>
                      </a:endParaRPr>
                    </a:p>
                  </a:txBody>
                  <a:tcPr/>
                </a:tc>
                <a:tc>
                  <a:txBody>
                    <a:bodyPr/>
                    <a:lstStyle/>
                    <a:p>
                      <a:pPr algn="ctr"/>
                      <a:r>
                        <a:rPr lang="da-DK" sz="2400" b="1" dirty="0" smtClean="0">
                          <a:solidFill>
                            <a:schemeClr val="tx1"/>
                          </a:solidFill>
                        </a:rPr>
                        <a:t>Antal skoler</a:t>
                      </a:r>
                      <a:endParaRPr lang="da-DK" sz="2400" b="1" dirty="0">
                        <a:solidFill>
                          <a:schemeClr val="tx1"/>
                        </a:solidFill>
                      </a:endParaRPr>
                    </a:p>
                  </a:txBody>
                  <a:tcPr/>
                </a:tc>
              </a:tr>
              <a:tr h="370840">
                <a:tc>
                  <a:txBody>
                    <a:bodyPr/>
                    <a:lstStyle/>
                    <a:p>
                      <a:r>
                        <a:rPr lang="da-DK" sz="2400" b="1" dirty="0" smtClean="0"/>
                        <a:t>Højt</a:t>
                      </a:r>
                      <a:endParaRPr lang="da-DK" sz="2400" b="1" dirty="0"/>
                    </a:p>
                  </a:txBody>
                  <a:tcPr/>
                </a:tc>
                <a:tc>
                  <a:txBody>
                    <a:bodyPr/>
                    <a:lstStyle/>
                    <a:p>
                      <a:pPr algn="ctr"/>
                      <a:r>
                        <a:rPr lang="da-DK" sz="2400" b="1" dirty="0" smtClean="0"/>
                        <a:t>  7%</a:t>
                      </a:r>
                      <a:endParaRPr lang="da-DK" sz="2400" b="1" dirty="0"/>
                    </a:p>
                  </a:txBody>
                  <a:tcPr/>
                </a:tc>
                <a:tc>
                  <a:txBody>
                    <a:bodyPr/>
                    <a:lstStyle/>
                    <a:p>
                      <a:pPr algn="ctr"/>
                      <a:r>
                        <a:rPr lang="da-DK" sz="2400" b="1" dirty="0" smtClean="0"/>
                        <a:t>36%</a:t>
                      </a:r>
                      <a:endParaRPr lang="da-DK" sz="2400" b="1" dirty="0"/>
                    </a:p>
                  </a:txBody>
                  <a:tcPr/>
                </a:tc>
                <a:tc>
                  <a:txBody>
                    <a:bodyPr/>
                    <a:lstStyle/>
                    <a:p>
                      <a:pPr algn="ctr"/>
                      <a:r>
                        <a:rPr lang="da-DK" sz="2400" b="1" dirty="0" smtClean="0"/>
                        <a:t>53%</a:t>
                      </a:r>
                      <a:endParaRPr lang="da-DK" sz="2400" b="1" dirty="0"/>
                    </a:p>
                  </a:txBody>
                  <a:tcPr/>
                </a:tc>
                <a:tc>
                  <a:txBody>
                    <a:bodyPr/>
                    <a:lstStyle/>
                    <a:p>
                      <a:pPr algn="ctr"/>
                      <a:r>
                        <a:rPr lang="da-DK" sz="2400" b="1" dirty="0" smtClean="0"/>
                        <a:t>15</a:t>
                      </a:r>
                      <a:endParaRPr lang="da-DK" sz="2400" b="1" dirty="0"/>
                    </a:p>
                  </a:txBody>
                  <a:tcPr/>
                </a:tc>
              </a:tr>
              <a:tr h="370840">
                <a:tc>
                  <a:txBody>
                    <a:bodyPr/>
                    <a:lstStyle/>
                    <a:p>
                      <a:r>
                        <a:rPr lang="da-DK" sz="2400" b="1" dirty="0" smtClean="0"/>
                        <a:t>Middel</a:t>
                      </a:r>
                      <a:endParaRPr lang="da-DK" sz="2400" b="1" dirty="0"/>
                    </a:p>
                  </a:txBody>
                  <a:tcPr/>
                </a:tc>
                <a:tc>
                  <a:txBody>
                    <a:bodyPr/>
                    <a:lstStyle/>
                    <a:p>
                      <a:pPr algn="ctr"/>
                      <a:r>
                        <a:rPr lang="da-DK" sz="2400" b="1" dirty="0" smtClean="0"/>
                        <a:t>53%</a:t>
                      </a:r>
                      <a:endParaRPr lang="da-DK" sz="2400" b="1" dirty="0"/>
                    </a:p>
                  </a:txBody>
                  <a:tcPr/>
                </a:tc>
                <a:tc>
                  <a:txBody>
                    <a:bodyPr/>
                    <a:lstStyle/>
                    <a:p>
                      <a:pPr algn="ctr"/>
                      <a:r>
                        <a:rPr lang="da-DK" sz="2400" b="1" dirty="0" smtClean="0"/>
                        <a:t>21%</a:t>
                      </a:r>
                      <a:endParaRPr lang="da-DK" sz="2400" b="1" dirty="0"/>
                    </a:p>
                  </a:txBody>
                  <a:tcPr/>
                </a:tc>
                <a:tc>
                  <a:txBody>
                    <a:bodyPr/>
                    <a:lstStyle/>
                    <a:p>
                      <a:pPr algn="ctr"/>
                      <a:r>
                        <a:rPr lang="da-DK" sz="2400" b="1" dirty="0" smtClean="0"/>
                        <a:t>27%</a:t>
                      </a:r>
                      <a:endParaRPr lang="da-DK" sz="2400" b="1" dirty="0"/>
                    </a:p>
                  </a:txBody>
                  <a:tcPr/>
                </a:tc>
                <a:tc>
                  <a:txBody>
                    <a:bodyPr/>
                    <a:lstStyle/>
                    <a:p>
                      <a:pPr algn="ctr"/>
                      <a:r>
                        <a:rPr lang="da-DK" sz="2400" b="1" dirty="0" smtClean="0"/>
                        <a:t>15</a:t>
                      </a:r>
                      <a:endParaRPr lang="da-DK" sz="2400" b="1" dirty="0"/>
                    </a:p>
                  </a:txBody>
                  <a:tcPr/>
                </a:tc>
              </a:tr>
              <a:tr h="370840">
                <a:tc>
                  <a:txBody>
                    <a:bodyPr/>
                    <a:lstStyle/>
                    <a:p>
                      <a:r>
                        <a:rPr lang="da-DK" sz="2400" b="1" dirty="0" smtClean="0"/>
                        <a:t>Lavt</a:t>
                      </a:r>
                      <a:endParaRPr lang="da-DK" sz="2400" b="1" dirty="0"/>
                    </a:p>
                  </a:txBody>
                  <a:tcPr/>
                </a:tc>
                <a:tc>
                  <a:txBody>
                    <a:bodyPr/>
                    <a:lstStyle/>
                    <a:p>
                      <a:pPr algn="ctr"/>
                      <a:r>
                        <a:rPr lang="da-DK" sz="2400" b="1" dirty="0" smtClean="0"/>
                        <a:t>40%</a:t>
                      </a:r>
                      <a:endParaRPr lang="da-DK" sz="2400" b="1" dirty="0"/>
                    </a:p>
                  </a:txBody>
                  <a:tcPr/>
                </a:tc>
                <a:tc>
                  <a:txBody>
                    <a:bodyPr/>
                    <a:lstStyle/>
                    <a:p>
                      <a:pPr algn="ctr"/>
                      <a:r>
                        <a:rPr lang="da-DK" sz="2400" b="1" dirty="0" smtClean="0"/>
                        <a:t>43%</a:t>
                      </a:r>
                      <a:endParaRPr lang="da-DK" sz="2400" b="1" dirty="0"/>
                    </a:p>
                  </a:txBody>
                  <a:tcPr/>
                </a:tc>
                <a:tc>
                  <a:txBody>
                    <a:bodyPr/>
                    <a:lstStyle/>
                    <a:p>
                      <a:pPr algn="ctr"/>
                      <a:r>
                        <a:rPr lang="da-DK" sz="2400" b="1" dirty="0" smtClean="0"/>
                        <a:t>20%</a:t>
                      </a:r>
                      <a:endParaRPr lang="da-DK" sz="2400" b="1" dirty="0"/>
                    </a:p>
                  </a:txBody>
                  <a:tcPr/>
                </a:tc>
                <a:tc>
                  <a:txBody>
                    <a:bodyPr/>
                    <a:lstStyle/>
                    <a:p>
                      <a:pPr algn="ctr"/>
                      <a:r>
                        <a:rPr lang="da-DK" sz="2400" b="1" dirty="0" smtClean="0"/>
                        <a:t>14</a:t>
                      </a:r>
                      <a:endParaRPr lang="da-DK" sz="2400" b="1" dirty="0"/>
                    </a:p>
                  </a:txBody>
                  <a:tcPr/>
                </a:tc>
              </a:tr>
              <a:tr h="370840">
                <a:tc>
                  <a:txBody>
                    <a:bodyPr/>
                    <a:lstStyle/>
                    <a:p>
                      <a:r>
                        <a:rPr lang="da-DK" sz="2400" b="1" dirty="0" smtClean="0"/>
                        <a:t>Antal skoler</a:t>
                      </a:r>
                      <a:endParaRPr lang="da-DK" sz="2400" b="1" dirty="0"/>
                    </a:p>
                  </a:txBody>
                  <a:tcPr/>
                </a:tc>
                <a:tc>
                  <a:txBody>
                    <a:bodyPr/>
                    <a:lstStyle/>
                    <a:p>
                      <a:pPr algn="ctr"/>
                      <a:r>
                        <a:rPr lang="da-DK" sz="2400" b="1" dirty="0" smtClean="0"/>
                        <a:t>15</a:t>
                      </a:r>
                      <a:endParaRPr lang="da-DK" sz="2400" b="1" dirty="0"/>
                    </a:p>
                  </a:txBody>
                  <a:tcPr/>
                </a:tc>
                <a:tc>
                  <a:txBody>
                    <a:bodyPr/>
                    <a:lstStyle/>
                    <a:p>
                      <a:pPr algn="ctr"/>
                      <a:r>
                        <a:rPr lang="da-DK" sz="2400" b="1" dirty="0" smtClean="0"/>
                        <a:t>14</a:t>
                      </a:r>
                      <a:endParaRPr lang="da-DK" sz="2400" b="1" dirty="0"/>
                    </a:p>
                  </a:txBody>
                  <a:tcPr/>
                </a:tc>
                <a:tc>
                  <a:txBody>
                    <a:bodyPr/>
                    <a:lstStyle/>
                    <a:p>
                      <a:pPr algn="ctr"/>
                      <a:r>
                        <a:rPr lang="da-DK" sz="2400" b="1" dirty="0" smtClean="0"/>
                        <a:t>15</a:t>
                      </a:r>
                      <a:endParaRPr lang="da-DK" sz="2400" b="1" dirty="0"/>
                    </a:p>
                  </a:txBody>
                  <a:tcPr/>
                </a:tc>
                <a:tc>
                  <a:txBody>
                    <a:bodyPr/>
                    <a:lstStyle/>
                    <a:p>
                      <a:pPr algn="ctr"/>
                      <a:r>
                        <a:rPr lang="da-DK" sz="2400" b="1" dirty="0" smtClean="0"/>
                        <a:t>44</a:t>
                      </a:r>
                      <a:endParaRPr lang="da-DK" sz="2400" b="1" dirty="0"/>
                    </a:p>
                  </a:txBody>
                  <a:tcPr/>
                </a:tc>
              </a:tr>
            </a:tbl>
          </a:graphicData>
        </a:graphic>
      </p:graphicFrame>
      <p:sp>
        <p:nvSpPr>
          <p:cNvPr id="5" name="Tekstfelt 4"/>
          <p:cNvSpPr txBox="1"/>
          <p:nvPr/>
        </p:nvSpPr>
        <p:spPr>
          <a:xfrm>
            <a:off x="2958267" y="2266576"/>
            <a:ext cx="4427414" cy="461665"/>
          </a:xfrm>
          <a:prstGeom prst="rect">
            <a:avLst/>
          </a:prstGeom>
          <a:noFill/>
        </p:spPr>
        <p:txBody>
          <a:bodyPr wrap="none" rtlCol="0">
            <a:spAutoFit/>
          </a:bodyPr>
          <a:lstStyle/>
          <a:p>
            <a:r>
              <a:rPr lang="da-DK" sz="2400" b="1" dirty="0" smtClean="0"/>
              <a:t>Skolens sociale kapital 2010:</a:t>
            </a:r>
            <a:endParaRPr lang="da-DK" sz="2400" b="1" dirty="0"/>
          </a:p>
        </p:txBody>
      </p:sp>
      <p:sp>
        <p:nvSpPr>
          <p:cNvPr id="3" name="Tekstfelt 2"/>
          <p:cNvSpPr txBox="1"/>
          <p:nvPr/>
        </p:nvSpPr>
        <p:spPr>
          <a:xfrm>
            <a:off x="537286" y="6365527"/>
            <a:ext cx="1929885" cy="369332"/>
          </a:xfrm>
          <a:prstGeom prst="rect">
            <a:avLst/>
          </a:prstGeom>
          <a:noFill/>
        </p:spPr>
        <p:txBody>
          <a:bodyPr wrap="none" rtlCol="0">
            <a:spAutoFit/>
          </a:bodyPr>
          <a:lstStyle/>
          <a:p>
            <a:r>
              <a:rPr lang="da-DK" dirty="0" err="1" smtClean="0"/>
              <a:t>Thörnfeldt</a:t>
            </a:r>
            <a:r>
              <a:rPr lang="da-DK" dirty="0" smtClean="0"/>
              <a:t>, 2014.</a:t>
            </a:r>
            <a:endParaRPr lang="da-DK" dirty="0"/>
          </a:p>
        </p:txBody>
      </p:sp>
      <p:sp>
        <p:nvSpPr>
          <p:cNvPr id="6" name="Ellipse 5"/>
          <p:cNvSpPr/>
          <p:nvPr/>
        </p:nvSpPr>
        <p:spPr>
          <a:xfrm>
            <a:off x="4558412" y="3965222"/>
            <a:ext cx="1086034" cy="53313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 name="Ellipse 6"/>
          <p:cNvSpPr/>
          <p:nvPr/>
        </p:nvSpPr>
        <p:spPr>
          <a:xfrm>
            <a:off x="5994913" y="3976512"/>
            <a:ext cx="1086034" cy="53313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Ellipse 7"/>
          <p:cNvSpPr/>
          <p:nvPr/>
        </p:nvSpPr>
        <p:spPr>
          <a:xfrm>
            <a:off x="3145004" y="3979333"/>
            <a:ext cx="1086034" cy="53313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98274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Titel 1"/>
          <p:cNvSpPr>
            <a:spLocks noGrp="1"/>
          </p:cNvSpPr>
          <p:nvPr>
            <p:ph type="title"/>
          </p:nvPr>
        </p:nvSpPr>
        <p:spPr>
          <a:ln w="38100"/>
        </p:spPr>
        <p:txBody>
          <a:bodyPr/>
          <a:lstStyle/>
          <a:p>
            <a:r>
              <a:rPr lang="da-DK">
                <a:latin typeface="Arial" charset="0"/>
              </a:rPr>
              <a:t>Den stærke trekant</a:t>
            </a:r>
          </a:p>
        </p:txBody>
      </p:sp>
      <p:sp>
        <p:nvSpPr>
          <p:cNvPr id="333826" name="Tekstboks 2"/>
          <p:cNvSpPr txBox="1">
            <a:spLocks noChangeArrowheads="1"/>
          </p:cNvSpPr>
          <p:nvPr/>
        </p:nvSpPr>
        <p:spPr bwMode="auto">
          <a:xfrm>
            <a:off x="2987105" y="1738811"/>
            <a:ext cx="3169071" cy="1815882"/>
          </a:xfrm>
          <a:prstGeom prst="rect">
            <a:avLst/>
          </a:prstGeom>
          <a:solidFill>
            <a:srgbClr val="CCECFF"/>
          </a:solidFill>
          <a:ln w="57150">
            <a:solidFill>
              <a:schemeClr val="accent2"/>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da-DK" sz="2800" dirty="0" smtClean="0">
                <a:solidFill>
                  <a:srgbClr val="000000"/>
                </a:solidFill>
              </a:rPr>
              <a:t>Elev/forældre tilfredshed, loyalitet og medejerskab</a:t>
            </a:r>
            <a:endParaRPr lang="da-DK" sz="2800" dirty="0">
              <a:solidFill>
                <a:srgbClr val="000000"/>
              </a:solidFill>
            </a:endParaRPr>
          </a:p>
        </p:txBody>
      </p:sp>
      <p:sp>
        <p:nvSpPr>
          <p:cNvPr id="333827" name="Tekstboks 3"/>
          <p:cNvSpPr txBox="1">
            <a:spLocks noChangeArrowheads="1"/>
          </p:cNvSpPr>
          <p:nvPr/>
        </p:nvSpPr>
        <p:spPr bwMode="auto">
          <a:xfrm>
            <a:off x="457200" y="4868862"/>
            <a:ext cx="3251200" cy="1384995"/>
          </a:xfrm>
          <a:prstGeom prst="rect">
            <a:avLst/>
          </a:prstGeom>
          <a:solidFill>
            <a:srgbClr val="CCECFF"/>
          </a:solidFill>
          <a:ln w="57150">
            <a:solidFill>
              <a:schemeClr val="accent2"/>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da-DK" sz="2800" dirty="0">
                <a:solidFill>
                  <a:srgbClr val="000000"/>
                </a:solidFill>
              </a:rPr>
              <a:t>Høj </a:t>
            </a:r>
            <a:r>
              <a:rPr lang="da-DK" sz="2800" dirty="0" smtClean="0">
                <a:solidFill>
                  <a:srgbClr val="000000"/>
                </a:solidFill>
              </a:rPr>
              <a:t>professionel kapital og ledelses-kvalitet på skolen</a:t>
            </a:r>
            <a:endParaRPr lang="da-DK" sz="2800" dirty="0">
              <a:solidFill>
                <a:srgbClr val="000000"/>
              </a:solidFill>
            </a:endParaRPr>
          </a:p>
        </p:txBody>
      </p:sp>
      <p:sp>
        <p:nvSpPr>
          <p:cNvPr id="333828" name="Tekstboks 4"/>
          <p:cNvSpPr txBox="1">
            <a:spLocks noChangeArrowheads="1"/>
          </p:cNvSpPr>
          <p:nvPr/>
        </p:nvSpPr>
        <p:spPr bwMode="auto">
          <a:xfrm>
            <a:off x="5292725" y="4868863"/>
            <a:ext cx="3167063" cy="1385887"/>
          </a:xfrm>
          <a:prstGeom prst="rect">
            <a:avLst/>
          </a:prstGeom>
          <a:solidFill>
            <a:srgbClr val="CCECFF"/>
          </a:solidFill>
          <a:ln w="57150">
            <a:solidFill>
              <a:schemeClr val="accent2"/>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da-DK" sz="2800" dirty="0">
                <a:solidFill>
                  <a:srgbClr val="000000"/>
                </a:solidFill>
              </a:rPr>
              <a:t>Høj produktivitet, kvalitet og innovation</a:t>
            </a:r>
          </a:p>
        </p:txBody>
      </p:sp>
      <p:cxnSp>
        <p:nvCxnSpPr>
          <p:cNvPr id="7" name="Lige pilforbindelse 6"/>
          <p:cNvCxnSpPr/>
          <p:nvPr/>
        </p:nvCxnSpPr>
        <p:spPr>
          <a:xfrm rot="5400000">
            <a:off x="2087563" y="3824288"/>
            <a:ext cx="1008062" cy="792162"/>
          </a:xfrm>
          <a:prstGeom prst="straightConnector1">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Lige pilforbindelse 8"/>
          <p:cNvCxnSpPr/>
          <p:nvPr/>
        </p:nvCxnSpPr>
        <p:spPr>
          <a:xfrm rot="16200000" flipH="1">
            <a:off x="5940426" y="3860800"/>
            <a:ext cx="1008062" cy="719137"/>
          </a:xfrm>
          <a:prstGeom prst="straightConnector1">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Lige pilforbindelse 10"/>
          <p:cNvCxnSpPr/>
          <p:nvPr/>
        </p:nvCxnSpPr>
        <p:spPr>
          <a:xfrm>
            <a:off x="3779838" y="5589588"/>
            <a:ext cx="1439862" cy="1587"/>
          </a:xfrm>
          <a:prstGeom prst="straightConnector1">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ekstfelt 1"/>
          <p:cNvSpPr txBox="1"/>
          <p:nvPr/>
        </p:nvSpPr>
        <p:spPr>
          <a:xfrm>
            <a:off x="3979335" y="1371600"/>
            <a:ext cx="1095710" cy="369332"/>
          </a:xfrm>
          <a:prstGeom prst="rect">
            <a:avLst/>
          </a:prstGeom>
          <a:noFill/>
        </p:spPr>
        <p:txBody>
          <a:bodyPr wrap="none" rtlCol="0">
            <a:spAutoFit/>
          </a:bodyPr>
          <a:lstStyle/>
          <a:p>
            <a:r>
              <a:rPr lang="da-DK" dirty="0" smtClean="0"/>
              <a:t>Eleverne</a:t>
            </a:r>
            <a:endParaRPr lang="da-DK" dirty="0"/>
          </a:p>
        </p:txBody>
      </p:sp>
      <p:sp>
        <p:nvSpPr>
          <p:cNvPr id="3" name="Tekstfelt 2"/>
          <p:cNvSpPr txBox="1"/>
          <p:nvPr/>
        </p:nvSpPr>
        <p:spPr>
          <a:xfrm>
            <a:off x="6084888" y="6316138"/>
            <a:ext cx="1686317" cy="369332"/>
          </a:xfrm>
          <a:prstGeom prst="rect">
            <a:avLst/>
          </a:prstGeom>
          <a:noFill/>
        </p:spPr>
        <p:txBody>
          <a:bodyPr wrap="none" rtlCol="0">
            <a:spAutoFit/>
          </a:bodyPr>
          <a:lstStyle/>
          <a:p>
            <a:r>
              <a:rPr lang="da-DK" dirty="0" smtClean="0"/>
              <a:t>Kerneopgaven</a:t>
            </a:r>
            <a:endParaRPr lang="da-DK" dirty="0"/>
          </a:p>
        </p:txBody>
      </p:sp>
      <p:sp>
        <p:nvSpPr>
          <p:cNvPr id="4" name="Tekstfelt 3"/>
          <p:cNvSpPr txBox="1"/>
          <p:nvPr/>
        </p:nvSpPr>
        <p:spPr>
          <a:xfrm>
            <a:off x="1490140" y="6282270"/>
            <a:ext cx="1301070" cy="369332"/>
          </a:xfrm>
          <a:prstGeom prst="rect">
            <a:avLst/>
          </a:prstGeom>
          <a:noFill/>
        </p:spPr>
        <p:txBody>
          <a:bodyPr wrap="none" rtlCol="0">
            <a:spAutoFit/>
          </a:bodyPr>
          <a:lstStyle/>
          <a:p>
            <a:r>
              <a:rPr lang="da-DK" dirty="0" smtClean="0"/>
              <a:t>De ansatte</a:t>
            </a:r>
            <a:endParaRPr lang="da-DK" dirty="0"/>
          </a:p>
        </p:txBody>
      </p:sp>
    </p:spTree>
    <p:extLst>
      <p:ext uri="{BB962C8B-B14F-4D97-AF65-F5344CB8AC3E}">
        <p14:creationId xmlns:p14="http://schemas.microsoft.com/office/powerpoint/2010/main" val="3693547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lstStyle/>
          <a:p>
            <a:r>
              <a:rPr lang="da-DK" dirty="0" smtClean="0">
                <a:latin typeface="Comic Sans MS"/>
                <a:cs typeface="Comic Sans MS"/>
              </a:rPr>
              <a:t>Summen II</a:t>
            </a:r>
            <a:endParaRPr lang="da-DK" dirty="0">
              <a:latin typeface="Comic Sans MS"/>
              <a:cs typeface="Comic Sans MS"/>
            </a:endParaRPr>
          </a:p>
        </p:txBody>
      </p:sp>
      <p:pic>
        <p:nvPicPr>
          <p:cNvPr id="3" name="Billede 2"/>
          <p:cNvPicPr>
            <a:picLocks noChangeAspect="1"/>
          </p:cNvPicPr>
          <p:nvPr/>
        </p:nvPicPr>
        <p:blipFill>
          <a:blip r:embed="rId2"/>
          <a:stretch>
            <a:fillRect/>
          </a:stretch>
        </p:blipFill>
        <p:spPr>
          <a:xfrm>
            <a:off x="1949292" y="1968500"/>
            <a:ext cx="5214996" cy="3980780"/>
          </a:xfrm>
          <a:prstGeom prst="rect">
            <a:avLst/>
          </a:prstGeom>
        </p:spPr>
      </p:pic>
    </p:spTree>
    <p:extLst>
      <p:ext uri="{BB962C8B-B14F-4D97-AF65-F5344CB8AC3E}">
        <p14:creationId xmlns:p14="http://schemas.microsoft.com/office/powerpoint/2010/main" val="29203425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Titel 1"/>
          <p:cNvSpPr>
            <a:spLocks noGrp="1"/>
          </p:cNvSpPr>
          <p:nvPr>
            <p:ph type="title"/>
          </p:nvPr>
        </p:nvSpPr>
        <p:spPr>
          <a:xfrm>
            <a:off x="457200" y="274638"/>
            <a:ext cx="6282267" cy="992187"/>
          </a:xfrm>
          <a:ln w="38100"/>
        </p:spPr>
        <p:txBody>
          <a:bodyPr/>
          <a:lstStyle/>
          <a:p>
            <a:r>
              <a:rPr lang="da-DK">
                <a:latin typeface="Arial" charset="0"/>
              </a:rPr>
              <a:t>Tre vigtige pointer</a:t>
            </a:r>
          </a:p>
        </p:txBody>
      </p:sp>
      <p:sp>
        <p:nvSpPr>
          <p:cNvPr id="369666" name="Pladsholder til indhold 2"/>
          <p:cNvSpPr>
            <a:spLocks noGrp="1"/>
          </p:cNvSpPr>
          <p:nvPr>
            <p:ph idx="1"/>
          </p:nvPr>
        </p:nvSpPr>
        <p:spPr bwMode="auto">
          <a:xfrm>
            <a:off x="457200" y="1600200"/>
            <a:ext cx="8229600" cy="4885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dirty="0" smtClean="0">
                <a:latin typeface="Arial" charset="0"/>
              </a:rPr>
              <a:t>Skoler med </a:t>
            </a:r>
            <a:r>
              <a:rPr lang="da-DK" dirty="0">
                <a:latin typeface="Arial" charset="0"/>
              </a:rPr>
              <a:t>samme ydre betingelser </a:t>
            </a:r>
            <a:r>
              <a:rPr lang="da-DK" dirty="0" smtClean="0">
                <a:latin typeface="Arial" charset="0"/>
              </a:rPr>
              <a:t>(samme </a:t>
            </a:r>
            <a:r>
              <a:rPr lang="da-DK" dirty="0">
                <a:latin typeface="Arial" charset="0"/>
              </a:rPr>
              <a:t>kommune, overenskomst, økonomi) har meget </a:t>
            </a:r>
            <a:r>
              <a:rPr lang="da-DK" i="1" dirty="0">
                <a:latin typeface="Arial" charset="0"/>
              </a:rPr>
              <a:t>forskellig</a:t>
            </a:r>
            <a:r>
              <a:rPr lang="da-DK" dirty="0">
                <a:latin typeface="Arial" charset="0"/>
              </a:rPr>
              <a:t> </a:t>
            </a:r>
            <a:r>
              <a:rPr lang="da-DK" dirty="0" smtClean="0">
                <a:latin typeface="Arial" charset="0"/>
              </a:rPr>
              <a:t>professionel kapital</a:t>
            </a:r>
            <a:r>
              <a:rPr lang="da-DK" dirty="0">
                <a:latin typeface="Arial" charset="0"/>
              </a:rPr>
              <a:t>. Det er </a:t>
            </a:r>
            <a:r>
              <a:rPr lang="da-DK" dirty="0" smtClean="0">
                <a:latin typeface="Arial" charset="0"/>
              </a:rPr>
              <a:t>den </a:t>
            </a:r>
            <a:r>
              <a:rPr lang="da-DK" dirty="0">
                <a:latin typeface="Arial" charset="0"/>
              </a:rPr>
              <a:t>lokale </a:t>
            </a:r>
            <a:r>
              <a:rPr lang="da-DK" dirty="0" smtClean="0">
                <a:latin typeface="Arial" charset="0"/>
              </a:rPr>
              <a:t>ledelse og samarbejde</a:t>
            </a:r>
            <a:r>
              <a:rPr lang="da-DK" dirty="0">
                <a:latin typeface="Arial" charset="0"/>
              </a:rPr>
              <a:t>, der gør </a:t>
            </a:r>
            <a:r>
              <a:rPr lang="da-DK" dirty="0" smtClean="0">
                <a:latin typeface="Arial" charset="0"/>
              </a:rPr>
              <a:t>forskellen.</a:t>
            </a:r>
            <a:endParaRPr lang="da-DK" dirty="0">
              <a:latin typeface="Arial" charset="0"/>
            </a:endParaRPr>
          </a:p>
          <a:p>
            <a:r>
              <a:rPr lang="da-DK" dirty="0" smtClean="0">
                <a:latin typeface="Arial" charset="0"/>
              </a:rPr>
              <a:t>Professionel </a:t>
            </a:r>
            <a:r>
              <a:rPr lang="da-DK" dirty="0">
                <a:latin typeface="Arial" charset="0"/>
              </a:rPr>
              <a:t>kapital hænger altid sammen med god ledelse og høj trivsel.</a:t>
            </a:r>
          </a:p>
          <a:p>
            <a:r>
              <a:rPr lang="da-DK" dirty="0">
                <a:latin typeface="Arial" charset="0"/>
              </a:rPr>
              <a:t>Den </a:t>
            </a:r>
            <a:r>
              <a:rPr lang="da-DK" dirty="0" smtClean="0">
                <a:latin typeface="Arial" charset="0"/>
              </a:rPr>
              <a:t>professionelle </a:t>
            </a:r>
            <a:r>
              <a:rPr lang="da-DK" dirty="0">
                <a:latin typeface="Arial" charset="0"/>
              </a:rPr>
              <a:t>kapital kan forøges gennem en målrettet indsats. </a:t>
            </a:r>
          </a:p>
        </p:txBody>
      </p:sp>
      <p:pic>
        <p:nvPicPr>
          <p:cNvPr id="5" name="Billed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8189" y="83124"/>
            <a:ext cx="1643290" cy="1398545"/>
          </a:xfrm>
          <a:prstGeom prst="rect">
            <a:avLst/>
          </a:prstGeom>
        </p:spPr>
      </p:pic>
    </p:spTree>
    <p:extLst>
      <p:ext uri="{BB962C8B-B14F-4D97-AF65-F5344CB8AC3E}">
        <p14:creationId xmlns:p14="http://schemas.microsoft.com/office/powerpoint/2010/main" val="35684927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75040" cy="1138138"/>
          </a:xfrm>
          <a:ln w="38100" cmpd="sng">
            <a:solidFill>
              <a:schemeClr val="tx2"/>
            </a:solidFill>
          </a:ln>
        </p:spPr>
        <p:txBody>
          <a:bodyPr/>
          <a:lstStyle/>
          <a:p>
            <a:r>
              <a:rPr lang="da-DK" dirty="0" smtClean="0"/>
              <a:t>To ting!</a:t>
            </a:r>
            <a:endParaRPr lang="da-DK" dirty="0"/>
          </a:p>
        </p:txBody>
      </p:sp>
      <p:sp>
        <p:nvSpPr>
          <p:cNvPr id="3" name="Pladsholder til indhold 2"/>
          <p:cNvSpPr>
            <a:spLocks noGrp="1"/>
          </p:cNvSpPr>
          <p:nvPr>
            <p:ph idx="1"/>
          </p:nvPr>
        </p:nvSpPr>
        <p:spPr>
          <a:xfrm>
            <a:off x="323528" y="1600201"/>
            <a:ext cx="8435280" cy="4493096"/>
          </a:xfrm>
        </p:spPr>
        <p:txBody>
          <a:bodyPr/>
          <a:lstStyle/>
          <a:p>
            <a:r>
              <a:rPr lang="da-DK" dirty="0" smtClean="0"/>
              <a:t>De ansattes trivsel og engagement afhænger af to ting:</a:t>
            </a:r>
            <a:endParaRPr lang="da-DK" dirty="0"/>
          </a:p>
          <a:p>
            <a:pPr marL="514350" indent="-514350">
              <a:buAutoNum type="arabicPeriod"/>
            </a:pPr>
            <a:r>
              <a:rPr lang="da-DK" i="1" dirty="0" smtClean="0"/>
              <a:t>Relationerne</a:t>
            </a:r>
            <a:r>
              <a:rPr lang="da-DK" dirty="0" smtClean="0"/>
              <a:t> til kolleger og ledere. At stole på hinanden og hjælpe hinanden. </a:t>
            </a:r>
            <a:r>
              <a:rPr lang="da-DK" dirty="0" smtClean="0">
                <a:solidFill>
                  <a:srgbClr val="FF0000"/>
                </a:solidFill>
              </a:rPr>
              <a:t>Fokus på ledelse og samarbejde. </a:t>
            </a:r>
          </a:p>
          <a:p>
            <a:pPr marL="514350" indent="-514350">
              <a:buAutoNum type="arabicPeriod"/>
            </a:pPr>
            <a:r>
              <a:rPr lang="da-DK" dirty="0" smtClean="0"/>
              <a:t>At have et </a:t>
            </a:r>
            <a:r>
              <a:rPr lang="da-DK" i="1" dirty="0" smtClean="0"/>
              <a:t>godt job</a:t>
            </a:r>
            <a:r>
              <a:rPr lang="da-DK" dirty="0" smtClean="0"/>
              <a:t>. Det vil sige, at beskæftige sig med noget, der giver mening og at gøre en forskel. </a:t>
            </a:r>
            <a:r>
              <a:rPr lang="da-DK" dirty="0" smtClean="0">
                <a:solidFill>
                  <a:srgbClr val="FF0000"/>
                </a:solidFill>
              </a:rPr>
              <a:t>Fokus på kerneopgaven.</a:t>
            </a:r>
            <a:endParaRPr lang="da-DK" dirty="0">
              <a:solidFill>
                <a:srgbClr val="FF0000"/>
              </a:solidFill>
            </a:endParaRPr>
          </a:p>
        </p:txBody>
      </p:sp>
      <p:pic>
        <p:nvPicPr>
          <p:cNvPr id="4" name="Bille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2320" y="137206"/>
            <a:ext cx="1008112" cy="1419586"/>
          </a:xfrm>
          <a:prstGeom prst="rect">
            <a:avLst/>
          </a:prstGeom>
        </p:spPr>
      </p:pic>
      <p:sp>
        <p:nvSpPr>
          <p:cNvPr id="5" name="Tekstfelt 4"/>
          <p:cNvSpPr txBox="1"/>
          <p:nvPr/>
        </p:nvSpPr>
        <p:spPr>
          <a:xfrm>
            <a:off x="537334" y="5960298"/>
            <a:ext cx="7889193" cy="584776"/>
          </a:xfrm>
          <a:prstGeom prst="rect">
            <a:avLst/>
          </a:prstGeom>
          <a:noFill/>
          <a:ln w="38100" cmpd="sng">
            <a:solidFill>
              <a:srgbClr val="FF0000"/>
            </a:solidFill>
          </a:ln>
        </p:spPr>
        <p:txBody>
          <a:bodyPr wrap="square" rtlCol="0">
            <a:spAutoFit/>
          </a:bodyPr>
          <a:lstStyle/>
          <a:p>
            <a:pPr algn="ctr"/>
            <a:r>
              <a:rPr lang="da-DK" sz="3200" b="1" dirty="0">
                <a:solidFill>
                  <a:prstClr val="black"/>
                </a:solidFill>
                <a:latin typeface="Calibri"/>
              </a:rPr>
              <a:t>Professionel kapital handler om begge dele!</a:t>
            </a:r>
          </a:p>
        </p:txBody>
      </p:sp>
    </p:spTree>
    <p:extLst>
      <p:ext uri="{BB962C8B-B14F-4D97-AF65-F5344CB8AC3E}">
        <p14:creationId xmlns:p14="http://schemas.microsoft.com/office/powerpoint/2010/main" val="428798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el 1"/>
          <p:cNvSpPr>
            <a:spLocks noGrp="1"/>
          </p:cNvSpPr>
          <p:nvPr>
            <p:ph type="title"/>
          </p:nvPr>
        </p:nvSpPr>
        <p:spPr>
          <a:xfrm>
            <a:off x="457200" y="274638"/>
            <a:ext cx="8258175" cy="1439862"/>
          </a:xfrm>
          <a:solidFill>
            <a:schemeClr val="bg1"/>
          </a:solidFill>
          <a:ln w="38100">
            <a:solidFill>
              <a:srgbClr val="FF0000"/>
            </a:solidFill>
          </a:ln>
        </p:spPr>
        <p:txBody>
          <a:bodyPr/>
          <a:lstStyle/>
          <a:p>
            <a:pPr eaLnBrk="1" hangingPunct="1"/>
            <a:r>
              <a:rPr lang="da-DK">
                <a:latin typeface="Arial" charset="0"/>
              </a:rPr>
              <a:t>Tag en rask beslutning: Hop ud i det!</a:t>
            </a:r>
          </a:p>
        </p:txBody>
      </p:sp>
      <p:pic>
        <p:nvPicPr>
          <p:cNvPr id="87042" name="Picture 2" descr="ducks 1st swi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0313" y="1857375"/>
            <a:ext cx="3779837"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1204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ln w="38100">
            <a:solidFill>
              <a:schemeClr val="bg1"/>
            </a:solidFill>
            <a:miter lim="800000"/>
            <a:headEnd/>
            <a:tailEnd/>
          </a:ln>
        </p:spPr>
        <p:txBody>
          <a:bodyPr/>
          <a:lstStyle/>
          <a:p>
            <a:pPr eaLnBrk="1" hangingPunct="1"/>
            <a:r>
              <a:rPr lang="da-DK" dirty="0">
                <a:latin typeface="Comic Sans MS" charset="0"/>
              </a:rPr>
              <a:t>Husk, at vi vokser med </a:t>
            </a:r>
            <a:r>
              <a:rPr lang="da-DK" dirty="0" smtClean="0">
                <a:latin typeface="Comic Sans MS" charset="0"/>
              </a:rPr>
              <a:t>(kerne)opgaven</a:t>
            </a:r>
            <a:r>
              <a:rPr lang="da-DK" dirty="0">
                <a:latin typeface="Comic Sans MS" charset="0"/>
              </a:rPr>
              <a:t>…..</a:t>
            </a:r>
          </a:p>
        </p:txBody>
      </p:sp>
      <p:pic>
        <p:nvPicPr>
          <p:cNvPr id="20483" name="Picture 2" descr="image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74888" y="1571625"/>
            <a:ext cx="481806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950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1F497D"/>
            </a:solidFill>
          </a:ln>
        </p:spPr>
        <p:txBody>
          <a:bodyPr>
            <a:normAutofit fontScale="90000"/>
          </a:bodyPr>
          <a:lstStyle/>
          <a:p>
            <a:r>
              <a:rPr lang="da-DK" dirty="0" smtClean="0"/>
              <a:t>Folkeskolen har penge nok, men løser ikke opgaven godt</a:t>
            </a:r>
            <a:endParaRPr lang="da-DK" dirty="0"/>
          </a:p>
        </p:txBody>
      </p:sp>
      <p:sp>
        <p:nvSpPr>
          <p:cNvPr id="3" name="Pladsholder til indhold 2"/>
          <p:cNvSpPr>
            <a:spLocks noGrp="1"/>
          </p:cNvSpPr>
          <p:nvPr>
            <p:ph idx="1"/>
          </p:nvPr>
        </p:nvSpPr>
        <p:spPr/>
        <p:txBody>
          <a:bodyPr>
            <a:normAutofit fontScale="92500" lnSpcReduction="10000"/>
          </a:bodyPr>
          <a:lstStyle/>
          <a:p>
            <a:r>
              <a:rPr lang="da-DK" dirty="0"/>
              <a:t>K</a:t>
            </a:r>
            <a:r>
              <a:rPr lang="da-DK" dirty="0" smtClean="0"/>
              <a:t>ommunerne </a:t>
            </a:r>
            <a:r>
              <a:rPr lang="da-DK" dirty="0"/>
              <a:t>har penge nok til at løse opgaven. Det sker bare ikke for alle elever, mener Løkke:</a:t>
            </a:r>
          </a:p>
          <a:p>
            <a:r>
              <a:rPr lang="da-DK" dirty="0" smtClean="0"/>
              <a:t>- </a:t>
            </a:r>
            <a:r>
              <a:rPr lang="da-DK" dirty="0"/>
              <a:t>Syv år efter </a:t>
            </a:r>
            <a:r>
              <a:rPr lang="da-DK" dirty="0" smtClean="0"/>
              <a:t>at eleverne </a:t>
            </a:r>
            <a:r>
              <a:rPr lang="da-DK" dirty="0"/>
              <a:t>har forladt folkeskolen, har hver femte ung hverken en </a:t>
            </a:r>
            <a:r>
              <a:rPr lang="da-DK" dirty="0" err="1" smtClean="0"/>
              <a:t>studenter-eksamen</a:t>
            </a:r>
            <a:r>
              <a:rPr lang="da-DK" dirty="0" smtClean="0"/>
              <a:t> </a:t>
            </a:r>
            <a:r>
              <a:rPr lang="da-DK" dirty="0"/>
              <a:t>eller et svendebrev - hver femte. På trods af alle gode viljer.</a:t>
            </a:r>
          </a:p>
          <a:p>
            <a:r>
              <a:rPr lang="da-DK" dirty="0"/>
              <a:t>- Det er et kollektivt svigt. Et svigt, som har rod i det paradoks, at mange forlader en af verdens dyreste folkeskoler uden at kunne læse og regne ordentligt, siger Løkke.</a:t>
            </a:r>
          </a:p>
        </p:txBody>
      </p:sp>
      <p:sp>
        <p:nvSpPr>
          <p:cNvPr id="4" name="Tekstfelt 3"/>
          <p:cNvSpPr txBox="1"/>
          <p:nvPr/>
        </p:nvSpPr>
        <p:spPr>
          <a:xfrm>
            <a:off x="389470" y="6366934"/>
            <a:ext cx="8361634" cy="461665"/>
          </a:xfrm>
          <a:prstGeom prst="rect">
            <a:avLst/>
          </a:prstGeom>
          <a:noFill/>
        </p:spPr>
        <p:txBody>
          <a:bodyPr wrap="none" rtlCol="0">
            <a:spAutoFit/>
          </a:bodyPr>
          <a:lstStyle/>
          <a:p>
            <a:r>
              <a:rPr lang="da-DK" dirty="0" smtClean="0">
                <a:solidFill>
                  <a:prstClr val="black"/>
                </a:solidFill>
                <a:latin typeface="Calibri"/>
              </a:rPr>
              <a:t>Lars Løkke ved det årlige kommunalpolitiske topmøde. 15-3-2017</a:t>
            </a:r>
            <a:endParaRPr lang="da-DK" dirty="0">
              <a:solidFill>
                <a:prstClr val="black"/>
              </a:solidFill>
              <a:latin typeface="Calibri"/>
            </a:endParaRPr>
          </a:p>
        </p:txBody>
      </p:sp>
    </p:spTree>
    <p:extLst>
      <p:ext uri="{BB962C8B-B14F-4D97-AF65-F5344CB8AC3E}">
        <p14:creationId xmlns:p14="http://schemas.microsoft.com/office/powerpoint/2010/main" val="77393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112000" cy="1143000"/>
          </a:xfrm>
          <a:ln w="38100" cmpd="sng">
            <a:solidFill>
              <a:schemeClr val="tx2"/>
            </a:solidFill>
          </a:ln>
        </p:spPr>
        <p:txBody>
          <a:bodyPr/>
          <a:lstStyle/>
          <a:p>
            <a:r>
              <a:rPr lang="da-DK" dirty="0" smtClean="0"/>
              <a:t>Vi gør det, der ikke virker</a:t>
            </a:r>
            <a:endParaRPr lang="da-DK" dirty="0"/>
          </a:p>
        </p:txBody>
      </p:sp>
      <p:sp>
        <p:nvSpPr>
          <p:cNvPr id="3" name="Pladsholder til indhold 2"/>
          <p:cNvSpPr>
            <a:spLocks noGrp="1"/>
          </p:cNvSpPr>
          <p:nvPr>
            <p:ph idx="1"/>
          </p:nvPr>
        </p:nvSpPr>
        <p:spPr/>
        <p:txBody>
          <a:bodyPr/>
          <a:lstStyle/>
          <a:p>
            <a:r>
              <a:rPr lang="da-DK" dirty="0" smtClean="0"/>
              <a:t>”Vi har i de seneste 25 år set en alenlang stribe af foranstaltninger med forsvindende få positive resultater. Mere it, større skoler, klare og bindende mål, stærkere skoleledelse, linjefagsuddannede lærere, individuelle elevplaner, nationale tests, kvalitetsrapporter og meget, meget mere. Der er ikke noget, der tyder på, at det rigtig har virket”. </a:t>
            </a:r>
            <a:endParaRPr lang="da-DK" dirty="0"/>
          </a:p>
        </p:txBody>
      </p:sp>
      <p:sp>
        <p:nvSpPr>
          <p:cNvPr id="4" name="Tekstfelt 3"/>
          <p:cNvSpPr txBox="1"/>
          <p:nvPr/>
        </p:nvSpPr>
        <p:spPr>
          <a:xfrm>
            <a:off x="812800" y="6057900"/>
            <a:ext cx="7668686" cy="646331"/>
          </a:xfrm>
          <a:prstGeom prst="rect">
            <a:avLst/>
          </a:prstGeom>
          <a:noFill/>
        </p:spPr>
        <p:txBody>
          <a:bodyPr wrap="none" rtlCol="0">
            <a:spAutoFit/>
          </a:bodyPr>
          <a:lstStyle/>
          <a:p>
            <a:pPr fontAlgn="base">
              <a:spcBef>
                <a:spcPct val="0"/>
              </a:spcBef>
              <a:spcAft>
                <a:spcPct val="0"/>
              </a:spcAft>
            </a:pPr>
            <a:r>
              <a:rPr lang="da-DK" dirty="0" smtClean="0">
                <a:solidFill>
                  <a:prstClr val="black"/>
                </a:solidFill>
                <a:latin typeface="Calibri" charset="0"/>
                <a:ea typeface="ＭＳ Ｐゴシック" charset="0"/>
                <a:cs typeface="ＭＳ Ｐゴシック" charset="0"/>
              </a:rPr>
              <a:t>Per Fibæk Laursen. Forfatter til ”Dialog </a:t>
            </a:r>
            <a:r>
              <a:rPr lang="mr-IN" dirty="0" smtClean="0">
                <a:solidFill>
                  <a:prstClr val="black"/>
                </a:solidFill>
                <a:latin typeface="Calibri" charset="0"/>
                <a:ea typeface="ＭＳ Ｐゴシック" charset="0"/>
                <a:cs typeface="ＭＳ Ｐゴシック" charset="0"/>
              </a:rPr>
              <a:t>–</a:t>
            </a:r>
            <a:r>
              <a:rPr lang="da-DK" dirty="0" smtClean="0">
                <a:solidFill>
                  <a:prstClr val="black"/>
                </a:solidFill>
                <a:latin typeface="Calibri" charset="0"/>
                <a:ea typeface="ＭＳ Ｐゴシック" charset="0"/>
                <a:cs typeface="ＭＳ Ｐゴシック" charset="0"/>
              </a:rPr>
              <a:t> realistiske ambitioner for folkeskolen”. </a:t>
            </a:r>
          </a:p>
          <a:p>
            <a:pPr fontAlgn="base">
              <a:spcBef>
                <a:spcPct val="0"/>
              </a:spcBef>
              <a:spcAft>
                <a:spcPct val="0"/>
              </a:spcAft>
            </a:pPr>
            <a:r>
              <a:rPr lang="da-DK" dirty="0" smtClean="0">
                <a:solidFill>
                  <a:prstClr val="black"/>
                </a:solidFill>
                <a:latin typeface="Calibri" charset="0"/>
                <a:ea typeface="ＭＳ Ｐゴシック" charset="0"/>
                <a:cs typeface="ＭＳ Ｐゴシック" charset="0"/>
              </a:rPr>
              <a:t>Politiken, 6-10-2017.</a:t>
            </a:r>
            <a:endParaRPr lang="da-DK" dirty="0">
              <a:solidFill>
                <a:prstClr val="black"/>
              </a:solidFill>
              <a:latin typeface="Calibri" charset="0"/>
              <a:ea typeface="ＭＳ Ｐゴシック" charset="0"/>
              <a:cs typeface="ＭＳ Ｐゴシック" charset="0"/>
            </a:endParaRPr>
          </a:p>
        </p:txBody>
      </p:sp>
      <p:pic>
        <p:nvPicPr>
          <p:cNvPr id="5" name="Billede 4"/>
          <p:cNvPicPr>
            <a:picLocks noChangeAspect="1"/>
          </p:cNvPicPr>
          <p:nvPr/>
        </p:nvPicPr>
        <p:blipFill>
          <a:blip r:embed="rId2"/>
          <a:stretch>
            <a:fillRect/>
          </a:stretch>
        </p:blipFill>
        <p:spPr>
          <a:xfrm>
            <a:off x="7812856" y="156107"/>
            <a:ext cx="1166036" cy="1588030"/>
          </a:xfrm>
          <a:prstGeom prst="rect">
            <a:avLst/>
          </a:prstGeom>
        </p:spPr>
      </p:pic>
    </p:spTree>
    <p:extLst>
      <p:ext uri="{BB962C8B-B14F-4D97-AF65-F5344CB8AC3E}">
        <p14:creationId xmlns:p14="http://schemas.microsoft.com/office/powerpoint/2010/main" val="2322178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rgbClr val="1F497D"/>
            </a:solidFill>
          </a:ln>
        </p:spPr>
        <p:txBody>
          <a:bodyPr/>
          <a:lstStyle/>
          <a:p>
            <a:r>
              <a:rPr lang="da-DK" dirty="0" smtClean="0"/>
              <a:t>To veje til den fremragende skole</a:t>
            </a:r>
            <a:endParaRPr lang="da-DK" dirty="0"/>
          </a:p>
        </p:txBody>
      </p:sp>
      <p:sp>
        <p:nvSpPr>
          <p:cNvPr id="3" name="Pladsholder til tekst 2"/>
          <p:cNvSpPr>
            <a:spLocks noGrp="1"/>
          </p:cNvSpPr>
          <p:nvPr>
            <p:ph type="body" idx="1"/>
          </p:nvPr>
        </p:nvSpPr>
        <p:spPr>
          <a:ln w="38100" cmpd="sng">
            <a:solidFill>
              <a:srgbClr val="FF0000"/>
            </a:solidFill>
          </a:ln>
        </p:spPr>
        <p:txBody>
          <a:bodyPr/>
          <a:lstStyle/>
          <a:p>
            <a:pPr algn="ctr"/>
            <a:r>
              <a:rPr lang="da-DK" sz="2800" dirty="0" err="1" smtClean="0"/>
              <a:t>Hargreaves</a:t>
            </a:r>
            <a:r>
              <a:rPr lang="da-DK" sz="2800" dirty="0" smtClean="0"/>
              <a:t> og </a:t>
            </a:r>
            <a:r>
              <a:rPr lang="da-DK" sz="2800" dirty="0" err="1" smtClean="0"/>
              <a:t>Fullan</a:t>
            </a:r>
            <a:endParaRPr lang="da-DK" sz="2800" dirty="0"/>
          </a:p>
        </p:txBody>
      </p:sp>
      <p:sp>
        <p:nvSpPr>
          <p:cNvPr id="4" name="Pladsholder til indhold 3"/>
          <p:cNvSpPr>
            <a:spLocks noGrp="1"/>
          </p:cNvSpPr>
          <p:nvPr>
            <p:ph sz="half" idx="2"/>
          </p:nvPr>
        </p:nvSpPr>
        <p:spPr>
          <a:xfrm>
            <a:off x="457200" y="2315967"/>
            <a:ext cx="4040188" cy="3971444"/>
          </a:xfrm>
          <a:ln w="38100" cmpd="sng">
            <a:solidFill>
              <a:srgbClr val="FF0000"/>
            </a:solidFill>
          </a:ln>
        </p:spPr>
        <p:txBody>
          <a:bodyPr/>
          <a:lstStyle/>
          <a:p>
            <a:r>
              <a:rPr lang="da-DK" dirty="0" smtClean="0"/>
              <a:t>Det lange seje træk baseret på:</a:t>
            </a:r>
          </a:p>
          <a:p>
            <a:pPr marL="0" indent="0">
              <a:buNone/>
            </a:pPr>
            <a:r>
              <a:rPr lang="da-DK" dirty="0" smtClean="0"/>
              <a:t> - Høj human kapital</a:t>
            </a:r>
          </a:p>
          <a:p>
            <a:pPr marL="0" indent="0">
              <a:buNone/>
            </a:pPr>
            <a:r>
              <a:rPr lang="da-DK" dirty="0" smtClean="0"/>
              <a:t> - Høj beslutningskapital</a:t>
            </a:r>
          </a:p>
          <a:p>
            <a:pPr marL="0" indent="0">
              <a:buNone/>
            </a:pPr>
            <a:r>
              <a:rPr lang="da-DK" dirty="0" smtClean="0"/>
              <a:t> - Høj social kapital</a:t>
            </a:r>
          </a:p>
          <a:p>
            <a:endParaRPr lang="da-DK" dirty="0"/>
          </a:p>
          <a:p>
            <a:pPr marL="0" indent="0">
              <a:buNone/>
            </a:pPr>
            <a:r>
              <a:rPr lang="da-DK" dirty="0" smtClean="0"/>
              <a:t>Højt professionelt niveau, stærk fokus på kerne-opgaven, kollektiv tilgang.</a:t>
            </a:r>
            <a:endParaRPr lang="da-DK" dirty="0"/>
          </a:p>
        </p:txBody>
      </p:sp>
      <p:sp>
        <p:nvSpPr>
          <p:cNvPr id="5" name="Pladsholder til tekst 4"/>
          <p:cNvSpPr>
            <a:spLocks noGrp="1"/>
          </p:cNvSpPr>
          <p:nvPr>
            <p:ph type="body" sz="quarter" idx="3"/>
          </p:nvPr>
        </p:nvSpPr>
        <p:spPr>
          <a:ln w="38100" cmpd="sng">
            <a:solidFill>
              <a:srgbClr val="FF0000"/>
            </a:solidFill>
          </a:ln>
        </p:spPr>
        <p:txBody>
          <a:bodyPr/>
          <a:lstStyle/>
          <a:p>
            <a:pPr algn="ctr"/>
            <a:r>
              <a:rPr lang="da-DK" sz="2800" dirty="0" err="1" smtClean="0"/>
              <a:t>Hattie</a:t>
            </a:r>
            <a:endParaRPr lang="da-DK" sz="2800" dirty="0"/>
          </a:p>
        </p:txBody>
      </p:sp>
      <p:sp>
        <p:nvSpPr>
          <p:cNvPr id="6" name="Pladsholder til indhold 5"/>
          <p:cNvSpPr>
            <a:spLocks noGrp="1"/>
          </p:cNvSpPr>
          <p:nvPr>
            <p:ph sz="quarter" idx="4"/>
          </p:nvPr>
        </p:nvSpPr>
        <p:spPr>
          <a:xfrm>
            <a:off x="4645025" y="2336123"/>
            <a:ext cx="4041775" cy="3951288"/>
          </a:xfrm>
          <a:ln w="38100" cmpd="sng">
            <a:solidFill>
              <a:srgbClr val="FF0000"/>
            </a:solidFill>
          </a:ln>
        </p:spPr>
        <p:txBody>
          <a:bodyPr/>
          <a:lstStyle/>
          <a:p>
            <a:r>
              <a:rPr lang="da-DK" dirty="0" smtClean="0"/>
              <a:t>Stærk fokus på forskning og evidens:</a:t>
            </a:r>
          </a:p>
          <a:p>
            <a:pPr marL="0" indent="0">
              <a:buNone/>
            </a:pPr>
            <a:r>
              <a:rPr lang="da-DK" dirty="0"/>
              <a:t> </a:t>
            </a:r>
            <a:r>
              <a:rPr lang="da-DK" dirty="0" smtClean="0"/>
              <a:t>- Se på hvad der virker</a:t>
            </a:r>
          </a:p>
          <a:p>
            <a:pPr marL="0" indent="0">
              <a:buNone/>
            </a:pPr>
            <a:r>
              <a:rPr lang="da-DK" dirty="0"/>
              <a:t> </a:t>
            </a:r>
            <a:r>
              <a:rPr lang="da-DK" dirty="0" smtClean="0"/>
              <a:t>- Kvalitets-indikatorer</a:t>
            </a:r>
          </a:p>
          <a:p>
            <a:pPr marL="0" indent="0">
              <a:buNone/>
            </a:pPr>
            <a:r>
              <a:rPr lang="da-DK" dirty="0" smtClean="0"/>
              <a:t> - Stærk styring</a:t>
            </a:r>
          </a:p>
          <a:p>
            <a:pPr marL="0" indent="0">
              <a:buNone/>
            </a:pPr>
            <a:endParaRPr lang="da-DK" dirty="0" smtClean="0"/>
          </a:p>
          <a:p>
            <a:pPr marL="0" indent="0">
              <a:buNone/>
            </a:pPr>
            <a:r>
              <a:rPr lang="da-DK" dirty="0" smtClean="0"/>
              <a:t>Stor vægt på rammer, styring, evidens, indikatorer og ledelse. </a:t>
            </a:r>
          </a:p>
          <a:p>
            <a:pPr marL="0" indent="0">
              <a:buNone/>
            </a:pPr>
            <a:endParaRPr lang="da-DK" dirty="0"/>
          </a:p>
          <a:p>
            <a:pPr marL="0" indent="0">
              <a:buNone/>
            </a:pPr>
            <a:endParaRPr lang="da-DK" dirty="0" smtClean="0"/>
          </a:p>
          <a:p>
            <a:pPr marL="0" indent="0">
              <a:buNone/>
            </a:pPr>
            <a:endParaRPr lang="da-DK" dirty="0"/>
          </a:p>
          <a:p>
            <a:pPr marL="0" indent="0">
              <a:buNone/>
            </a:pPr>
            <a:endParaRPr lang="da-DK" dirty="0"/>
          </a:p>
          <a:p>
            <a:pPr marL="0" indent="0">
              <a:buNone/>
            </a:pPr>
            <a:endParaRPr lang="da-DK" dirty="0" smtClean="0"/>
          </a:p>
          <a:p>
            <a:pPr marL="0" indent="0">
              <a:buNone/>
            </a:pPr>
            <a:endParaRPr lang="da-DK" dirty="0"/>
          </a:p>
          <a:p>
            <a:pPr marL="0" indent="0">
              <a:buNone/>
            </a:pPr>
            <a:endParaRPr lang="da-DK" dirty="0"/>
          </a:p>
        </p:txBody>
      </p:sp>
    </p:spTree>
    <p:extLst>
      <p:ext uri="{BB962C8B-B14F-4D97-AF65-F5344CB8AC3E}">
        <p14:creationId xmlns:p14="http://schemas.microsoft.com/office/powerpoint/2010/main" val="4231049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38100" cmpd="sng">
            <a:solidFill>
              <a:schemeClr val="accent2"/>
            </a:solidFill>
          </a:ln>
        </p:spPr>
        <p:txBody>
          <a:bodyPr/>
          <a:lstStyle/>
          <a:p>
            <a:r>
              <a:rPr lang="da-DK" dirty="0" smtClean="0"/>
              <a:t>På vej mod enighed?</a:t>
            </a:r>
            <a:endParaRPr lang="da-DK" dirty="0"/>
          </a:p>
        </p:txBody>
      </p:sp>
      <p:sp>
        <p:nvSpPr>
          <p:cNvPr id="4" name="Tekstfelt 3"/>
          <p:cNvSpPr txBox="1"/>
          <p:nvPr/>
        </p:nvSpPr>
        <p:spPr>
          <a:xfrm>
            <a:off x="597604" y="2954728"/>
            <a:ext cx="3405449" cy="1323439"/>
          </a:xfrm>
          <a:prstGeom prst="rect">
            <a:avLst/>
          </a:prstGeom>
          <a:noFill/>
          <a:ln w="57150" cmpd="sng">
            <a:solidFill>
              <a:srgbClr val="FF0000"/>
            </a:solidFill>
          </a:ln>
        </p:spPr>
        <p:txBody>
          <a:bodyPr wrap="none" rtlCol="0">
            <a:spAutoFit/>
          </a:bodyPr>
          <a:lstStyle/>
          <a:p>
            <a:pPr algn="ctr"/>
            <a:r>
              <a:rPr lang="da-DK" sz="4000" dirty="0" smtClean="0">
                <a:solidFill>
                  <a:srgbClr val="000000"/>
                </a:solidFill>
                <a:latin typeface="Arial"/>
                <a:cs typeface="Arial"/>
              </a:rPr>
              <a:t>Synlig læring</a:t>
            </a:r>
          </a:p>
          <a:p>
            <a:pPr algn="ctr"/>
            <a:r>
              <a:rPr lang="da-DK" sz="4000" dirty="0" smtClean="0">
                <a:solidFill>
                  <a:srgbClr val="000000"/>
                </a:solidFill>
                <a:latin typeface="Arial"/>
                <a:cs typeface="Arial"/>
              </a:rPr>
              <a:t>”Hvad virker?”</a:t>
            </a:r>
            <a:endParaRPr lang="da-DK" sz="4000" dirty="0">
              <a:solidFill>
                <a:srgbClr val="000000"/>
              </a:solidFill>
              <a:latin typeface="Arial"/>
              <a:cs typeface="Arial"/>
            </a:endParaRPr>
          </a:p>
        </p:txBody>
      </p:sp>
      <p:sp>
        <p:nvSpPr>
          <p:cNvPr id="5" name="Tekstfelt 4"/>
          <p:cNvSpPr txBox="1"/>
          <p:nvPr/>
        </p:nvSpPr>
        <p:spPr>
          <a:xfrm>
            <a:off x="5544945" y="2969158"/>
            <a:ext cx="3007454" cy="1323439"/>
          </a:xfrm>
          <a:prstGeom prst="rect">
            <a:avLst/>
          </a:prstGeom>
          <a:noFill/>
          <a:ln w="57150" cmpd="sng">
            <a:solidFill>
              <a:srgbClr val="FF0000"/>
            </a:solidFill>
          </a:ln>
        </p:spPr>
        <p:txBody>
          <a:bodyPr wrap="none" rtlCol="0">
            <a:spAutoFit/>
          </a:bodyPr>
          <a:lstStyle/>
          <a:p>
            <a:pPr algn="ctr"/>
            <a:r>
              <a:rPr lang="da-DK" sz="4000" dirty="0" smtClean="0">
                <a:solidFill>
                  <a:srgbClr val="000000"/>
                </a:solidFill>
                <a:latin typeface="Arial"/>
                <a:cs typeface="Arial"/>
              </a:rPr>
              <a:t>Professionel </a:t>
            </a:r>
          </a:p>
          <a:p>
            <a:pPr algn="ctr"/>
            <a:r>
              <a:rPr lang="da-DK" sz="4000" dirty="0" smtClean="0">
                <a:solidFill>
                  <a:srgbClr val="000000"/>
                </a:solidFill>
                <a:latin typeface="Arial"/>
                <a:cs typeface="Arial"/>
              </a:rPr>
              <a:t>kapital</a:t>
            </a:r>
            <a:endParaRPr lang="da-DK" sz="4000" dirty="0">
              <a:solidFill>
                <a:srgbClr val="000000"/>
              </a:solidFill>
              <a:latin typeface="Arial"/>
              <a:cs typeface="Arial"/>
            </a:endParaRPr>
          </a:p>
        </p:txBody>
      </p:sp>
      <p:sp>
        <p:nvSpPr>
          <p:cNvPr id="6" name="Ellipse 5"/>
          <p:cNvSpPr/>
          <p:nvPr/>
        </p:nvSpPr>
        <p:spPr>
          <a:xfrm>
            <a:off x="690984" y="4749123"/>
            <a:ext cx="3230877" cy="154931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FFFFFF"/>
              </a:solidFill>
              <a:latin typeface="Arial"/>
              <a:cs typeface="Arial"/>
            </a:endParaRPr>
          </a:p>
        </p:txBody>
      </p:sp>
      <p:sp>
        <p:nvSpPr>
          <p:cNvPr id="7" name="Ellipse 6"/>
          <p:cNvSpPr/>
          <p:nvPr/>
        </p:nvSpPr>
        <p:spPr>
          <a:xfrm>
            <a:off x="5363568" y="4770804"/>
            <a:ext cx="3230877" cy="154931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FFFFFF"/>
              </a:solidFill>
              <a:latin typeface="Arial"/>
              <a:cs typeface="Arial"/>
            </a:endParaRPr>
          </a:p>
        </p:txBody>
      </p:sp>
      <p:cxnSp>
        <p:nvCxnSpPr>
          <p:cNvPr id="9" name="Lige pilforbindelse 8"/>
          <p:cNvCxnSpPr/>
          <p:nvPr/>
        </p:nvCxnSpPr>
        <p:spPr>
          <a:xfrm>
            <a:off x="2334386" y="4301085"/>
            <a:ext cx="0" cy="413236"/>
          </a:xfrm>
          <a:prstGeom prst="straightConnector1">
            <a:avLst/>
          </a:prstGeom>
          <a:ln w="5715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 name="Lige pilforbindelse 10"/>
          <p:cNvCxnSpPr/>
          <p:nvPr/>
        </p:nvCxnSpPr>
        <p:spPr>
          <a:xfrm>
            <a:off x="7006378" y="4318523"/>
            <a:ext cx="0" cy="413236"/>
          </a:xfrm>
          <a:prstGeom prst="straightConnector1">
            <a:avLst/>
          </a:prstGeom>
          <a:ln w="5715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2" name="Tekstfelt 11"/>
          <p:cNvSpPr txBox="1"/>
          <p:nvPr/>
        </p:nvSpPr>
        <p:spPr>
          <a:xfrm>
            <a:off x="1520326" y="4970612"/>
            <a:ext cx="1704287" cy="1200328"/>
          </a:xfrm>
          <a:prstGeom prst="rect">
            <a:avLst/>
          </a:prstGeom>
          <a:noFill/>
        </p:spPr>
        <p:txBody>
          <a:bodyPr wrap="none" rtlCol="0">
            <a:spAutoFit/>
          </a:bodyPr>
          <a:lstStyle/>
          <a:p>
            <a:pPr algn="ctr"/>
            <a:r>
              <a:rPr lang="da-DK" sz="2400" i="1" dirty="0" smtClean="0">
                <a:solidFill>
                  <a:srgbClr val="000000"/>
                </a:solidFill>
                <a:latin typeface="Arial"/>
                <a:cs typeface="Arial"/>
              </a:rPr>
              <a:t>”</a:t>
            </a:r>
            <a:r>
              <a:rPr lang="da-DK" sz="2400" i="1" dirty="0" err="1" smtClean="0">
                <a:solidFill>
                  <a:srgbClr val="000000"/>
                </a:solidFill>
                <a:latin typeface="Arial"/>
                <a:cs typeface="Arial"/>
              </a:rPr>
              <a:t>Collective</a:t>
            </a:r>
            <a:endParaRPr lang="da-DK" sz="2400" i="1" dirty="0" smtClean="0">
              <a:solidFill>
                <a:srgbClr val="000000"/>
              </a:solidFill>
              <a:latin typeface="Arial"/>
              <a:cs typeface="Arial"/>
            </a:endParaRPr>
          </a:p>
          <a:p>
            <a:pPr algn="ctr"/>
            <a:r>
              <a:rPr lang="da-DK" sz="2400" i="1" dirty="0" smtClean="0">
                <a:solidFill>
                  <a:srgbClr val="000000"/>
                </a:solidFill>
                <a:latin typeface="Arial"/>
                <a:cs typeface="Arial"/>
              </a:rPr>
              <a:t>Teacher </a:t>
            </a:r>
          </a:p>
          <a:p>
            <a:pPr algn="ctr"/>
            <a:r>
              <a:rPr lang="da-DK" sz="2400" i="1" dirty="0" err="1" smtClean="0">
                <a:solidFill>
                  <a:srgbClr val="000000"/>
                </a:solidFill>
                <a:latin typeface="Arial"/>
                <a:cs typeface="Arial"/>
              </a:rPr>
              <a:t>Efficacy</a:t>
            </a:r>
            <a:r>
              <a:rPr lang="da-DK" sz="2400" i="1" dirty="0" smtClean="0">
                <a:solidFill>
                  <a:srgbClr val="000000"/>
                </a:solidFill>
                <a:latin typeface="Arial"/>
                <a:cs typeface="Arial"/>
              </a:rPr>
              <a:t>”</a:t>
            </a:r>
            <a:endParaRPr lang="da-DK" sz="2400" i="1" dirty="0">
              <a:solidFill>
                <a:srgbClr val="000000"/>
              </a:solidFill>
              <a:latin typeface="Arial"/>
              <a:cs typeface="Arial"/>
            </a:endParaRPr>
          </a:p>
        </p:txBody>
      </p:sp>
      <p:sp>
        <p:nvSpPr>
          <p:cNvPr id="13" name="Tekstfelt 12"/>
          <p:cNvSpPr txBox="1"/>
          <p:nvPr/>
        </p:nvSpPr>
        <p:spPr>
          <a:xfrm>
            <a:off x="5938805" y="4954534"/>
            <a:ext cx="2194054" cy="1200328"/>
          </a:xfrm>
          <a:prstGeom prst="rect">
            <a:avLst/>
          </a:prstGeom>
          <a:noFill/>
        </p:spPr>
        <p:txBody>
          <a:bodyPr wrap="none" rtlCol="0">
            <a:spAutoFit/>
          </a:bodyPr>
          <a:lstStyle/>
          <a:p>
            <a:pPr algn="ctr"/>
            <a:r>
              <a:rPr lang="da-DK" sz="2400" i="1" dirty="0" smtClean="0">
                <a:solidFill>
                  <a:srgbClr val="000000"/>
                </a:solidFill>
                <a:latin typeface="Arial"/>
                <a:cs typeface="Arial"/>
              </a:rPr>
              <a:t>Professionelle</a:t>
            </a:r>
          </a:p>
          <a:p>
            <a:pPr algn="ctr"/>
            <a:r>
              <a:rPr lang="da-DK" sz="2400" i="1" dirty="0" smtClean="0">
                <a:solidFill>
                  <a:srgbClr val="000000"/>
                </a:solidFill>
                <a:latin typeface="Arial"/>
                <a:cs typeface="Arial"/>
              </a:rPr>
              <a:t>Lærings</a:t>
            </a:r>
          </a:p>
          <a:p>
            <a:pPr algn="ctr"/>
            <a:r>
              <a:rPr lang="da-DK" sz="2400" i="1" dirty="0" smtClean="0">
                <a:solidFill>
                  <a:srgbClr val="000000"/>
                </a:solidFill>
                <a:latin typeface="Arial"/>
                <a:cs typeface="Arial"/>
              </a:rPr>
              <a:t>Fællesskaber</a:t>
            </a:r>
            <a:endParaRPr lang="da-DK" sz="2400" i="1" dirty="0">
              <a:solidFill>
                <a:srgbClr val="000000"/>
              </a:solidFill>
              <a:latin typeface="Arial"/>
              <a:cs typeface="Arial"/>
            </a:endParaRPr>
          </a:p>
        </p:txBody>
      </p:sp>
      <p:pic>
        <p:nvPicPr>
          <p:cNvPr id="14" name="Billed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5241" y="4951987"/>
            <a:ext cx="1280984" cy="1340719"/>
          </a:xfrm>
          <a:prstGeom prst="rect">
            <a:avLst/>
          </a:prstGeom>
        </p:spPr>
      </p:pic>
      <p:pic>
        <p:nvPicPr>
          <p:cNvPr id="15" name="Billed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2788" y="1474705"/>
            <a:ext cx="889312" cy="1102298"/>
          </a:xfrm>
          <a:prstGeom prst="rect">
            <a:avLst/>
          </a:prstGeom>
        </p:spPr>
      </p:pic>
      <p:pic>
        <p:nvPicPr>
          <p:cNvPr id="16" name="Billed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5292" y="1474705"/>
            <a:ext cx="2073129" cy="1102298"/>
          </a:xfrm>
          <a:prstGeom prst="rect">
            <a:avLst/>
          </a:prstGeom>
        </p:spPr>
      </p:pic>
      <p:sp>
        <p:nvSpPr>
          <p:cNvPr id="3" name="Tekstfelt 2"/>
          <p:cNvSpPr txBox="1"/>
          <p:nvPr/>
        </p:nvSpPr>
        <p:spPr>
          <a:xfrm>
            <a:off x="1933817" y="2525300"/>
            <a:ext cx="854671" cy="400110"/>
          </a:xfrm>
          <a:prstGeom prst="rect">
            <a:avLst/>
          </a:prstGeom>
          <a:noFill/>
        </p:spPr>
        <p:txBody>
          <a:bodyPr wrap="none" rtlCol="0">
            <a:spAutoFit/>
          </a:bodyPr>
          <a:lstStyle/>
          <a:p>
            <a:r>
              <a:rPr lang="da-DK" sz="2000" dirty="0" err="1" smtClean="0">
                <a:solidFill>
                  <a:srgbClr val="000000"/>
                </a:solidFill>
                <a:latin typeface="Arial"/>
                <a:cs typeface="Arial"/>
              </a:rPr>
              <a:t>Hattie</a:t>
            </a:r>
            <a:endParaRPr lang="da-DK" sz="2000" dirty="0">
              <a:solidFill>
                <a:srgbClr val="000000"/>
              </a:solidFill>
              <a:latin typeface="Arial"/>
              <a:cs typeface="Arial"/>
            </a:endParaRPr>
          </a:p>
        </p:txBody>
      </p:sp>
      <p:sp>
        <p:nvSpPr>
          <p:cNvPr id="8" name="Tekstfelt 7"/>
          <p:cNvSpPr txBox="1"/>
          <p:nvPr/>
        </p:nvSpPr>
        <p:spPr>
          <a:xfrm>
            <a:off x="5815780" y="2554159"/>
            <a:ext cx="2522545" cy="400110"/>
          </a:xfrm>
          <a:prstGeom prst="rect">
            <a:avLst/>
          </a:prstGeom>
          <a:noFill/>
        </p:spPr>
        <p:txBody>
          <a:bodyPr wrap="none" rtlCol="0">
            <a:spAutoFit/>
          </a:bodyPr>
          <a:lstStyle/>
          <a:p>
            <a:r>
              <a:rPr lang="da-DK" sz="2000" dirty="0" err="1" smtClean="0">
                <a:solidFill>
                  <a:srgbClr val="000000"/>
                </a:solidFill>
                <a:latin typeface="Arial"/>
                <a:cs typeface="Arial"/>
              </a:rPr>
              <a:t>Hargreaves</a:t>
            </a:r>
            <a:r>
              <a:rPr lang="da-DK" sz="2000" dirty="0" smtClean="0">
                <a:solidFill>
                  <a:srgbClr val="000000"/>
                </a:solidFill>
                <a:latin typeface="Arial"/>
                <a:cs typeface="Arial"/>
              </a:rPr>
              <a:t> &amp; </a:t>
            </a:r>
            <a:r>
              <a:rPr lang="da-DK" sz="2000" dirty="0" err="1" smtClean="0">
                <a:solidFill>
                  <a:srgbClr val="000000"/>
                </a:solidFill>
                <a:latin typeface="Arial"/>
                <a:cs typeface="Arial"/>
              </a:rPr>
              <a:t>Fullan</a:t>
            </a:r>
            <a:endParaRPr lang="da-DK" sz="2000" dirty="0">
              <a:solidFill>
                <a:srgbClr val="000000"/>
              </a:solidFill>
              <a:latin typeface="Arial"/>
              <a:cs typeface="Arial"/>
            </a:endParaRPr>
          </a:p>
        </p:txBody>
      </p:sp>
    </p:spTree>
    <p:extLst>
      <p:ext uri="{BB962C8B-B14F-4D97-AF65-F5344CB8AC3E}">
        <p14:creationId xmlns:p14="http://schemas.microsoft.com/office/powerpoint/2010/main" val="376847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6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7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8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9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2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5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6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7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0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1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5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6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_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8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1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0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4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8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40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4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41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7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5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0_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5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4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1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29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_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3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_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7.xml><?xml version="1.0" encoding="utf-8"?>
<a:theme xmlns:a="http://schemas.openxmlformats.org/drawingml/2006/main" name="37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_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9.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5_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19007</TotalTime>
  <Words>2093</Words>
  <Application>Microsoft Office PowerPoint</Application>
  <PresentationFormat>Skærmshow (4:3)</PresentationFormat>
  <Paragraphs>370</Paragraphs>
  <Slides>57</Slides>
  <Notes>3</Notes>
  <HiddenSlides>0</HiddenSlides>
  <MMClips>0</MMClips>
  <ScaleCrop>false</ScaleCrop>
  <HeadingPairs>
    <vt:vector size="6" baseType="variant">
      <vt:variant>
        <vt:lpstr>Tema</vt:lpstr>
      </vt:variant>
      <vt:variant>
        <vt:i4>48</vt:i4>
      </vt:variant>
      <vt:variant>
        <vt:lpstr>Integrerede OLE-servere</vt:lpstr>
      </vt:variant>
      <vt:variant>
        <vt:i4>1</vt:i4>
      </vt:variant>
      <vt:variant>
        <vt:lpstr>Diastitler</vt:lpstr>
      </vt:variant>
      <vt:variant>
        <vt:i4>57</vt:i4>
      </vt:variant>
    </vt:vector>
  </HeadingPairs>
  <TitlesOfParts>
    <vt:vector size="106" baseType="lpstr">
      <vt:lpstr>Kontortema</vt:lpstr>
      <vt:lpstr>2_Standarddesign</vt:lpstr>
      <vt:lpstr>3_Standarddesign</vt:lpstr>
      <vt:lpstr>4_Standarddesign</vt:lpstr>
      <vt:lpstr>15_Kontortema</vt:lpstr>
      <vt:lpstr>8_Standarddesign</vt:lpstr>
      <vt:lpstr>9_Standarddesign</vt:lpstr>
      <vt:lpstr>7_Kontortema</vt:lpstr>
      <vt:lpstr>10_Standarddesign</vt:lpstr>
      <vt:lpstr>12_Standarddesign</vt:lpstr>
      <vt:lpstr>13_Standarddesign</vt:lpstr>
      <vt:lpstr>16_Standarddesign</vt:lpstr>
      <vt:lpstr>17_Standarddesign</vt:lpstr>
      <vt:lpstr>18_Standarddesign</vt:lpstr>
      <vt:lpstr>19_Standarddesign</vt:lpstr>
      <vt:lpstr>22_Standarddesign</vt:lpstr>
      <vt:lpstr>23_Standarddesign</vt:lpstr>
      <vt:lpstr>25_Standarddesign</vt:lpstr>
      <vt:lpstr>26_Standarddesign</vt:lpstr>
      <vt:lpstr>27_Standarddesign</vt:lpstr>
      <vt:lpstr>30_Standarddesign</vt:lpstr>
      <vt:lpstr>31_Standarddesign</vt:lpstr>
      <vt:lpstr>33_Standarddesign</vt:lpstr>
      <vt:lpstr>35_Standarddesign</vt:lpstr>
      <vt:lpstr>36_Standarddesign</vt:lpstr>
      <vt:lpstr>3_Kontortema</vt:lpstr>
      <vt:lpstr>28_Standarddesign</vt:lpstr>
      <vt:lpstr>11_Standarddesign</vt:lpstr>
      <vt:lpstr>20_Standarddesign</vt:lpstr>
      <vt:lpstr>32_Standarddesign</vt:lpstr>
      <vt:lpstr>34_Standarddesign</vt:lpstr>
      <vt:lpstr>38_Standarddesign</vt:lpstr>
      <vt:lpstr>40_Standarddesign</vt:lpstr>
      <vt:lpstr>1_Standarddesign</vt:lpstr>
      <vt:lpstr>14_Standarddesign</vt:lpstr>
      <vt:lpstr>41_Standarddesign</vt:lpstr>
      <vt:lpstr>7_Standarddesign</vt:lpstr>
      <vt:lpstr>5_Standarddesign</vt:lpstr>
      <vt:lpstr>10_Kontortema</vt:lpstr>
      <vt:lpstr>15_Standarddesign</vt:lpstr>
      <vt:lpstr>24_Standarddesign</vt:lpstr>
      <vt:lpstr>21_Standarddesign</vt:lpstr>
      <vt:lpstr>29_Standarddesign</vt:lpstr>
      <vt:lpstr>4_Kontortema</vt:lpstr>
      <vt:lpstr>43_Standarddesign</vt:lpstr>
      <vt:lpstr>1_Kontortema</vt:lpstr>
      <vt:lpstr>37_Standarddesign</vt:lpstr>
      <vt:lpstr>2_Kontortema</vt:lpstr>
      <vt:lpstr>CorelDRAW</vt:lpstr>
      <vt:lpstr>Social og professionel kapital: Hvad, hvorfor og hvordan?</vt:lpstr>
      <vt:lpstr>   Hvordan går det med folkeskolen i Danmark?</vt:lpstr>
      <vt:lpstr>Danmarks udvikling i PISA</vt:lpstr>
      <vt:lpstr>Udgifter til undervisning i % af BNP</vt:lpstr>
      <vt:lpstr>Kommer der flere penge?</vt:lpstr>
      <vt:lpstr>Folkeskolen har penge nok, men løser ikke opgaven godt</vt:lpstr>
      <vt:lpstr>Vi gør det, der ikke virker</vt:lpstr>
      <vt:lpstr>To veje til den fremragende skole</vt:lpstr>
      <vt:lpstr>På vej mod enighed?</vt:lpstr>
      <vt:lpstr>Sidste nyt: Parterne vil basere sig på professionel kapital</vt:lpstr>
      <vt:lpstr>Hvorfor social/professionel kapital?</vt:lpstr>
      <vt:lpstr>Hvorfor social (eller professionel) kapital?</vt:lpstr>
      <vt:lpstr>Virksomhedens sociale kapital De tre diamanter</vt:lpstr>
      <vt:lpstr>PowerPoint-præsentation</vt:lpstr>
      <vt:lpstr>Professionel kapital</vt:lpstr>
      <vt:lpstr>Vejen til den fremragende skole: Professionel kapital</vt:lpstr>
      <vt:lpstr>Human kapital</vt:lpstr>
      <vt:lpstr>Den mest udfordrende af dimensionerne: Beslutningskapitalen</vt:lpstr>
      <vt:lpstr>Beslutningskapital</vt:lpstr>
      <vt:lpstr>Beslutningskapital: Har I klare og velbegrundede retningslinjer om:</vt:lpstr>
      <vt:lpstr>Ipads og Internet skader hjernen </vt:lpstr>
      <vt:lpstr>iPhones kræver mestring</vt:lpstr>
      <vt:lpstr>Beslutningskapital</vt:lpstr>
      <vt:lpstr>DLF’s kursus i professionel kapital*: Beslutningskapital og kriterier for kvalitet</vt:lpstr>
      <vt:lpstr>Professionelle læringsfællesskaber: De fem søjler</vt:lpstr>
      <vt:lpstr>Et professionelt læringsfællesskab</vt:lpstr>
      <vt:lpstr>PowerPoint-præsentation</vt:lpstr>
      <vt:lpstr>Summen I</vt:lpstr>
      <vt:lpstr>Høj social kapital hænger altid sammen med god og anerkendende ledelse</vt:lpstr>
      <vt:lpstr>Ledelseskvalitet og professionel kapital i en kommunes skoler</vt:lpstr>
      <vt:lpstr>PowerPoint-præsentation</vt:lpstr>
      <vt:lpstr>PowerPoint-præsentation</vt:lpstr>
      <vt:lpstr>Om at lytte..</vt:lpstr>
      <vt:lpstr>Social kapital hænger altid sammen med arbejdsglæde og trivsel</vt:lpstr>
      <vt:lpstr>PowerPoint-præsentation</vt:lpstr>
      <vt:lpstr>Professionel kapital og job tilfredshed i en kommunes skoler</vt:lpstr>
      <vt:lpstr>Professionel kapital og stress i en kommunes skoler</vt:lpstr>
      <vt:lpstr>Kerneopgaven: Produktivitet, kvalitet, og innovation</vt:lpstr>
      <vt:lpstr>Én kerneopgave!</vt:lpstr>
      <vt:lpstr>Kerneydelse og kerneopgave</vt:lpstr>
      <vt:lpstr>Fem pointer om kerneopgaven</vt:lpstr>
      <vt:lpstr>Professionel kapital indebærer metodeansvarlighed</vt:lpstr>
      <vt:lpstr>Fokus på kerneopgaven</vt:lpstr>
      <vt:lpstr>Vi har brug for mere tid!</vt:lpstr>
      <vt:lpstr>Pointer </vt:lpstr>
      <vt:lpstr>Hvad er kvalitet?</vt:lpstr>
      <vt:lpstr>Et paradoks om kvalitet i skolen</vt:lpstr>
      <vt:lpstr>Elevplaner har ingen effekt</vt:lpstr>
      <vt:lpstr>DLF kursus: oplevet kvalitet og trivsel i14 folkeskoler</vt:lpstr>
      <vt:lpstr>PowerPoint-præsentation</vt:lpstr>
      <vt:lpstr>Social kapital og skolekarakterer i københavnske folkeskoler</vt:lpstr>
      <vt:lpstr>Den stærke trekant</vt:lpstr>
      <vt:lpstr>Summen II</vt:lpstr>
      <vt:lpstr>Tre vigtige pointer</vt:lpstr>
      <vt:lpstr>To ting!</vt:lpstr>
      <vt:lpstr>Tag en rask beslutning: Hop ud i det!</vt:lpstr>
      <vt:lpstr>Husk, at vi vokser med (kerne)opgaven…..</vt:lpstr>
    </vt:vector>
  </TitlesOfParts>
  <Company>Task-Consult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DLF II</dc:title>
  <dc:creator>Tage Søndergaard Kristensen</dc:creator>
  <cp:lastModifiedBy>Per Hagbard Okholm Hansen</cp:lastModifiedBy>
  <cp:revision>160</cp:revision>
  <dcterms:created xsi:type="dcterms:W3CDTF">2014-01-10T12:45:03Z</dcterms:created>
  <dcterms:modified xsi:type="dcterms:W3CDTF">2019-02-03T10:38:13Z</dcterms:modified>
</cp:coreProperties>
</file>